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01" r:id="rId3"/>
    <p:sldId id="303" r:id="rId4"/>
    <p:sldId id="302" r:id="rId5"/>
    <p:sldId id="282" r:id="rId6"/>
    <p:sldId id="289" r:id="rId7"/>
    <p:sldId id="304" r:id="rId8"/>
    <p:sldId id="318" r:id="rId9"/>
    <p:sldId id="275" r:id="rId10"/>
    <p:sldId id="313" r:id="rId11"/>
    <p:sldId id="314" r:id="rId12"/>
    <p:sldId id="317" r:id="rId13"/>
    <p:sldId id="287" r:id="rId14"/>
    <p:sldId id="311" r:id="rId15"/>
    <p:sldId id="296" r:id="rId16"/>
    <p:sldId id="316" r:id="rId17"/>
    <p:sldId id="312" r:id="rId18"/>
    <p:sldId id="297" r:id="rId19"/>
    <p:sldId id="293" r:id="rId20"/>
    <p:sldId id="306" r:id="rId21"/>
    <p:sldId id="298" r:id="rId22"/>
    <p:sldId id="299" r:id="rId23"/>
    <p:sldId id="300" r:id="rId24"/>
    <p:sldId id="309" r:id="rId25"/>
    <p:sldId id="319" r:id="rId26"/>
    <p:sldId id="290" r:id="rId27"/>
    <p:sldId id="315" r:id="rId28"/>
    <p:sldId id="307" r:id="rId29"/>
    <p:sldId id="310" r:id="rId30"/>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EC202F"/>
    <a:srgbClr val="FFB819"/>
    <a:srgbClr val="071B2C"/>
    <a:srgbClr val="120D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varScale="1">
        <p:scale>
          <a:sx n="58" d="100"/>
          <a:sy n="58" d="100"/>
        </p:scale>
        <p:origin x="78" y="3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78B99-CF23-47D2-8843-FC519332145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ZA"/>
        </a:p>
      </dgm:t>
    </dgm:pt>
    <dgm:pt modelId="{D8571E87-7BA1-4C6E-9243-8734EFEB930F}">
      <dgm:prSet phldrT="[Text]" custT="1"/>
      <dgm:spPr>
        <a:solidFill>
          <a:schemeClr val="accent4"/>
        </a:solidFill>
      </dgm:spPr>
      <dgm:t>
        <a:bodyPr/>
        <a:lstStyle/>
        <a:p>
          <a:r>
            <a:rPr lang="en-ZA" sz="1400" b="1" dirty="0" smtClean="0">
              <a:solidFill>
                <a:schemeClr val="bg1"/>
              </a:solidFill>
              <a:latin typeface="Arial" panose="020B0604020202020204" pitchFamily="34" charset="0"/>
              <a:cs typeface="Arial" panose="020B0604020202020204" pitchFamily="34" charset="0"/>
            </a:rPr>
            <a:t>Family Law system</a:t>
          </a:r>
          <a:endParaRPr lang="en-ZA" sz="1400" b="1" dirty="0">
            <a:solidFill>
              <a:schemeClr val="bg1"/>
            </a:solidFill>
            <a:latin typeface="Arial" panose="020B0604020202020204" pitchFamily="34" charset="0"/>
            <a:cs typeface="Arial" panose="020B0604020202020204" pitchFamily="34" charset="0"/>
          </a:endParaRPr>
        </a:p>
      </dgm:t>
    </dgm:pt>
    <dgm:pt modelId="{D4EF87D2-C5C2-4140-8280-32D6E2FBF19A}" type="parTrans" cxnId="{43DC4E90-BE3D-4972-88B8-F988C391C56D}">
      <dgm:prSet/>
      <dgm:spPr/>
      <dgm:t>
        <a:bodyPr/>
        <a:lstStyle/>
        <a:p>
          <a:endParaRPr lang="en-ZA"/>
        </a:p>
      </dgm:t>
    </dgm:pt>
    <dgm:pt modelId="{AB52F9AD-7ACE-4991-A283-A35DA0C5222C}" type="sibTrans" cxnId="{43DC4E90-BE3D-4972-88B8-F988C391C56D}">
      <dgm:prSet/>
      <dgm:spPr/>
      <dgm:t>
        <a:bodyPr/>
        <a:lstStyle/>
        <a:p>
          <a:endParaRPr lang="en-ZA"/>
        </a:p>
      </dgm:t>
    </dgm:pt>
    <dgm:pt modelId="{1EDF4E76-FD78-4AFA-B95A-B3A9807E0EF4}">
      <dgm:prSet phldrT="[Text]" custT="1"/>
      <dgm:spPr>
        <a:solidFill>
          <a:schemeClr val="accent3"/>
        </a:solidFill>
      </dgm:spPr>
      <dgm:t>
        <a:bodyPr/>
        <a:lstStyle/>
        <a:p>
          <a:r>
            <a:rPr lang="en-ZA" sz="1400" b="1" dirty="0" smtClean="0">
              <a:solidFill>
                <a:schemeClr val="tx1"/>
              </a:solidFill>
              <a:latin typeface="Arial" panose="020B0604020202020204" pitchFamily="34" charset="0"/>
              <a:cs typeface="Arial" panose="020B0604020202020204" pitchFamily="34" charset="0"/>
            </a:rPr>
            <a:t>Family Mediation</a:t>
          </a:r>
          <a:endParaRPr lang="en-ZA" sz="1100" dirty="0">
            <a:solidFill>
              <a:schemeClr val="tx1"/>
            </a:solidFill>
          </a:endParaRPr>
        </a:p>
      </dgm:t>
    </dgm:pt>
    <dgm:pt modelId="{B14AA345-C0BF-4EBD-BA9C-8532737D80C1}" type="parTrans" cxnId="{C2E74CB8-1811-4272-8F4E-477B792ABA95}">
      <dgm:prSet/>
      <dgm:spPr/>
      <dgm:t>
        <a:bodyPr/>
        <a:lstStyle/>
        <a:p>
          <a:endParaRPr lang="en-ZA"/>
        </a:p>
      </dgm:t>
    </dgm:pt>
    <dgm:pt modelId="{14A0A873-9421-49A4-9DE8-04EC5830498D}" type="sibTrans" cxnId="{C2E74CB8-1811-4272-8F4E-477B792ABA95}">
      <dgm:prSet/>
      <dgm:spPr/>
      <dgm:t>
        <a:bodyPr/>
        <a:lstStyle/>
        <a:p>
          <a:endParaRPr lang="en-ZA"/>
        </a:p>
      </dgm:t>
    </dgm:pt>
    <dgm:pt modelId="{D199A39A-4BB3-4463-A5F0-9061F1C2EB0F}">
      <dgm:prSet phldrT="[Text]" custT="1"/>
      <dgm:spPr>
        <a:solidFill>
          <a:schemeClr val="tx2">
            <a:lumMod val="40000"/>
            <a:lumOff val="60000"/>
          </a:schemeClr>
        </a:solidFill>
      </dgm:spPr>
      <dgm:t>
        <a:bodyPr/>
        <a:lstStyle/>
        <a:p>
          <a:r>
            <a:rPr lang="en-ZA" sz="1400" b="1" dirty="0" smtClean="0">
              <a:latin typeface="Arial" panose="020B0604020202020204" pitchFamily="34" charset="0"/>
              <a:cs typeface="Arial" panose="020B0604020202020204" pitchFamily="34" charset="0"/>
            </a:rPr>
            <a:t>Children’s Act 38 of 2005</a:t>
          </a:r>
          <a:endParaRPr lang="en-ZA" sz="1400" b="1" dirty="0">
            <a:latin typeface="Arial" panose="020B0604020202020204" pitchFamily="34" charset="0"/>
            <a:cs typeface="Arial" panose="020B0604020202020204" pitchFamily="34" charset="0"/>
          </a:endParaRPr>
        </a:p>
      </dgm:t>
    </dgm:pt>
    <dgm:pt modelId="{E618548E-82D7-4873-858D-7D2E0E297347}" type="sibTrans" cxnId="{E1E5E28A-E9ED-47B9-939E-5AA71A780D4A}">
      <dgm:prSet/>
      <dgm:spPr/>
      <dgm:t>
        <a:bodyPr/>
        <a:lstStyle/>
        <a:p>
          <a:endParaRPr lang="en-ZA"/>
        </a:p>
      </dgm:t>
    </dgm:pt>
    <dgm:pt modelId="{63940A27-4F34-432A-ACD4-8E5C67B5E0ED}" type="parTrans" cxnId="{E1E5E28A-E9ED-47B9-939E-5AA71A780D4A}">
      <dgm:prSet/>
      <dgm:spPr/>
      <dgm:t>
        <a:bodyPr/>
        <a:lstStyle/>
        <a:p>
          <a:endParaRPr lang="en-ZA"/>
        </a:p>
      </dgm:t>
    </dgm:pt>
    <dgm:pt modelId="{5F05E99D-FC08-40ED-A28B-D5630BFB41A8}">
      <dgm:prSet phldrT="[Text]" custT="1"/>
      <dgm:spPr>
        <a:solidFill>
          <a:schemeClr val="accent6"/>
        </a:solidFill>
      </dgm:spPr>
      <dgm:t>
        <a:bodyPr/>
        <a:lstStyle/>
        <a:p>
          <a:r>
            <a:rPr lang="en-ZA" sz="1400" b="1" dirty="0" smtClean="0">
              <a:solidFill>
                <a:schemeClr val="tx1"/>
              </a:solidFill>
              <a:latin typeface="Arial" panose="020B0604020202020204" pitchFamily="34" charset="0"/>
              <a:cs typeface="Arial" panose="020B0604020202020204" pitchFamily="34" charset="0"/>
            </a:rPr>
            <a:t>Changed status of unmarried fathers</a:t>
          </a:r>
          <a:endParaRPr lang="en-ZA" sz="1400" b="1" dirty="0">
            <a:solidFill>
              <a:schemeClr val="tx1"/>
            </a:solidFill>
            <a:latin typeface="Arial" panose="020B0604020202020204" pitchFamily="34" charset="0"/>
            <a:cs typeface="Arial" panose="020B0604020202020204" pitchFamily="34" charset="0"/>
          </a:endParaRPr>
        </a:p>
      </dgm:t>
    </dgm:pt>
    <dgm:pt modelId="{EABB7203-26AA-497E-B5D3-10F1D3C01317}" type="sibTrans" cxnId="{0FA1A2DB-59E8-47C0-955D-64749F8291C0}">
      <dgm:prSet/>
      <dgm:spPr/>
      <dgm:t>
        <a:bodyPr/>
        <a:lstStyle/>
        <a:p>
          <a:endParaRPr lang="en-ZA"/>
        </a:p>
      </dgm:t>
    </dgm:pt>
    <dgm:pt modelId="{9CA8C5E7-344D-4F93-8EB8-668B2EE1A4EB}" type="parTrans" cxnId="{0FA1A2DB-59E8-47C0-955D-64749F8291C0}">
      <dgm:prSet/>
      <dgm:spPr/>
      <dgm:t>
        <a:bodyPr/>
        <a:lstStyle/>
        <a:p>
          <a:endParaRPr lang="en-ZA"/>
        </a:p>
      </dgm:t>
    </dgm:pt>
    <dgm:pt modelId="{CB2A13FA-781F-4E35-90AD-0C71F5E8E728}" type="pres">
      <dgm:prSet presAssocID="{26B78B99-CF23-47D2-8843-FC5193321452}" presName="Name0" presStyleCnt="0">
        <dgm:presLayoutVars>
          <dgm:chMax val="7"/>
          <dgm:resizeHandles val="exact"/>
        </dgm:presLayoutVars>
      </dgm:prSet>
      <dgm:spPr/>
      <dgm:t>
        <a:bodyPr/>
        <a:lstStyle/>
        <a:p>
          <a:endParaRPr lang="en-ZA"/>
        </a:p>
      </dgm:t>
    </dgm:pt>
    <dgm:pt modelId="{5ABC8168-9204-45EE-BD89-5D166353A43E}" type="pres">
      <dgm:prSet presAssocID="{26B78B99-CF23-47D2-8843-FC5193321452}" presName="comp1" presStyleCnt="0"/>
      <dgm:spPr/>
    </dgm:pt>
    <dgm:pt modelId="{F15EAB90-E618-4CC0-966F-DAAA942F2301}" type="pres">
      <dgm:prSet presAssocID="{26B78B99-CF23-47D2-8843-FC5193321452}" presName="circle1" presStyleLbl="node1" presStyleIdx="0" presStyleCnt="4"/>
      <dgm:spPr/>
      <dgm:t>
        <a:bodyPr/>
        <a:lstStyle/>
        <a:p>
          <a:endParaRPr lang="en-ZA"/>
        </a:p>
      </dgm:t>
    </dgm:pt>
    <dgm:pt modelId="{62F10908-4F26-4A19-82A0-44A776DD1368}" type="pres">
      <dgm:prSet presAssocID="{26B78B99-CF23-47D2-8843-FC5193321452}" presName="c1text" presStyleLbl="node1" presStyleIdx="0" presStyleCnt="4">
        <dgm:presLayoutVars>
          <dgm:bulletEnabled val="1"/>
        </dgm:presLayoutVars>
      </dgm:prSet>
      <dgm:spPr/>
      <dgm:t>
        <a:bodyPr/>
        <a:lstStyle/>
        <a:p>
          <a:endParaRPr lang="en-ZA"/>
        </a:p>
      </dgm:t>
    </dgm:pt>
    <dgm:pt modelId="{19D2483A-7643-4328-91E1-92378B56716E}" type="pres">
      <dgm:prSet presAssocID="{26B78B99-CF23-47D2-8843-FC5193321452}" presName="comp2" presStyleCnt="0"/>
      <dgm:spPr/>
    </dgm:pt>
    <dgm:pt modelId="{B9DCE996-BCAF-414B-8734-8BCEBD430F86}" type="pres">
      <dgm:prSet presAssocID="{26B78B99-CF23-47D2-8843-FC5193321452}" presName="circle2" presStyleLbl="node1" presStyleIdx="1" presStyleCnt="4"/>
      <dgm:spPr/>
      <dgm:t>
        <a:bodyPr/>
        <a:lstStyle/>
        <a:p>
          <a:endParaRPr lang="en-ZA"/>
        </a:p>
      </dgm:t>
    </dgm:pt>
    <dgm:pt modelId="{90F3909B-BF94-4C33-9F69-759B43A5B541}" type="pres">
      <dgm:prSet presAssocID="{26B78B99-CF23-47D2-8843-FC5193321452}" presName="c2text" presStyleLbl="node1" presStyleIdx="1" presStyleCnt="4">
        <dgm:presLayoutVars>
          <dgm:bulletEnabled val="1"/>
        </dgm:presLayoutVars>
      </dgm:prSet>
      <dgm:spPr/>
      <dgm:t>
        <a:bodyPr/>
        <a:lstStyle/>
        <a:p>
          <a:endParaRPr lang="en-ZA"/>
        </a:p>
      </dgm:t>
    </dgm:pt>
    <dgm:pt modelId="{6A827455-9542-4968-A43A-1C27FCAD54EB}" type="pres">
      <dgm:prSet presAssocID="{26B78B99-CF23-47D2-8843-FC5193321452}" presName="comp3" presStyleCnt="0"/>
      <dgm:spPr/>
    </dgm:pt>
    <dgm:pt modelId="{959AFBA4-BBEC-4408-9C1A-B48AA762FAE4}" type="pres">
      <dgm:prSet presAssocID="{26B78B99-CF23-47D2-8843-FC5193321452}" presName="circle3" presStyleLbl="node1" presStyleIdx="2" presStyleCnt="4"/>
      <dgm:spPr/>
      <dgm:t>
        <a:bodyPr/>
        <a:lstStyle/>
        <a:p>
          <a:endParaRPr lang="en-ZA"/>
        </a:p>
      </dgm:t>
    </dgm:pt>
    <dgm:pt modelId="{B1BB5C4A-9D07-4581-92CE-44413159BE11}" type="pres">
      <dgm:prSet presAssocID="{26B78B99-CF23-47D2-8843-FC5193321452}" presName="c3text" presStyleLbl="node1" presStyleIdx="2" presStyleCnt="4">
        <dgm:presLayoutVars>
          <dgm:bulletEnabled val="1"/>
        </dgm:presLayoutVars>
      </dgm:prSet>
      <dgm:spPr/>
      <dgm:t>
        <a:bodyPr/>
        <a:lstStyle/>
        <a:p>
          <a:endParaRPr lang="en-ZA"/>
        </a:p>
      </dgm:t>
    </dgm:pt>
    <dgm:pt modelId="{2BE47732-1507-4AF2-A691-0209E4FE3B98}" type="pres">
      <dgm:prSet presAssocID="{26B78B99-CF23-47D2-8843-FC5193321452}" presName="comp4" presStyleCnt="0"/>
      <dgm:spPr/>
    </dgm:pt>
    <dgm:pt modelId="{047CA2CF-930F-4876-A6BA-042384B6433C}" type="pres">
      <dgm:prSet presAssocID="{26B78B99-CF23-47D2-8843-FC5193321452}" presName="circle4" presStyleLbl="node1" presStyleIdx="3" presStyleCnt="4"/>
      <dgm:spPr/>
      <dgm:t>
        <a:bodyPr/>
        <a:lstStyle/>
        <a:p>
          <a:endParaRPr lang="en-ZA"/>
        </a:p>
      </dgm:t>
    </dgm:pt>
    <dgm:pt modelId="{CFA6BC99-7CF1-4085-BAC1-01684EEE9795}" type="pres">
      <dgm:prSet presAssocID="{26B78B99-CF23-47D2-8843-FC5193321452}" presName="c4text" presStyleLbl="node1" presStyleIdx="3" presStyleCnt="4">
        <dgm:presLayoutVars>
          <dgm:bulletEnabled val="1"/>
        </dgm:presLayoutVars>
      </dgm:prSet>
      <dgm:spPr/>
      <dgm:t>
        <a:bodyPr/>
        <a:lstStyle/>
        <a:p>
          <a:endParaRPr lang="en-ZA"/>
        </a:p>
      </dgm:t>
    </dgm:pt>
  </dgm:ptLst>
  <dgm:cxnLst>
    <dgm:cxn modelId="{C2E74CB8-1811-4272-8F4E-477B792ABA95}" srcId="{26B78B99-CF23-47D2-8843-FC5193321452}" destId="{1EDF4E76-FD78-4AFA-B95A-B3A9807E0EF4}" srcOrd="3" destOrd="0" parTransId="{B14AA345-C0BF-4EBD-BA9C-8532737D80C1}" sibTransId="{14A0A873-9421-49A4-9DE8-04EC5830498D}"/>
    <dgm:cxn modelId="{E1E5E28A-E9ED-47B9-939E-5AA71A780D4A}" srcId="{26B78B99-CF23-47D2-8843-FC5193321452}" destId="{D199A39A-4BB3-4463-A5F0-9061F1C2EB0F}" srcOrd="0" destOrd="0" parTransId="{63940A27-4F34-432A-ACD4-8E5C67B5E0ED}" sibTransId="{E618548E-82D7-4873-858D-7D2E0E297347}"/>
    <dgm:cxn modelId="{38D8B985-8C08-43DA-9E97-09B0F416B4DE}" type="presOf" srcId="{5F05E99D-FC08-40ED-A28B-D5630BFB41A8}" destId="{959AFBA4-BBEC-4408-9C1A-B48AA762FAE4}" srcOrd="0" destOrd="0" presId="urn:microsoft.com/office/officeart/2005/8/layout/venn2"/>
    <dgm:cxn modelId="{92F8F8CE-BDEF-4F07-BD62-182B21A065C1}" type="presOf" srcId="{D199A39A-4BB3-4463-A5F0-9061F1C2EB0F}" destId="{62F10908-4F26-4A19-82A0-44A776DD1368}" srcOrd="1" destOrd="0" presId="urn:microsoft.com/office/officeart/2005/8/layout/venn2"/>
    <dgm:cxn modelId="{3A12C7EF-FD72-4BFB-8317-29CD875C0031}" type="presOf" srcId="{D199A39A-4BB3-4463-A5F0-9061F1C2EB0F}" destId="{F15EAB90-E618-4CC0-966F-DAAA942F2301}" srcOrd="0" destOrd="0" presId="urn:microsoft.com/office/officeart/2005/8/layout/venn2"/>
    <dgm:cxn modelId="{3E330408-E8B5-4108-9770-23A57BD2C10B}" type="presOf" srcId="{5F05E99D-FC08-40ED-A28B-D5630BFB41A8}" destId="{B1BB5C4A-9D07-4581-92CE-44413159BE11}" srcOrd="1" destOrd="0" presId="urn:microsoft.com/office/officeart/2005/8/layout/venn2"/>
    <dgm:cxn modelId="{3CCCCF09-CADA-43EC-833D-000BF2EF3D16}" type="presOf" srcId="{1EDF4E76-FD78-4AFA-B95A-B3A9807E0EF4}" destId="{CFA6BC99-7CF1-4085-BAC1-01684EEE9795}" srcOrd="1" destOrd="0" presId="urn:microsoft.com/office/officeart/2005/8/layout/venn2"/>
    <dgm:cxn modelId="{E3801F37-5D94-43BA-9C60-1B62125C0045}" type="presOf" srcId="{26B78B99-CF23-47D2-8843-FC5193321452}" destId="{CB2A13FA-781F-4E35-90AD-0C71F5E8E728}" srcOrd="0" destOrd="0" presId="urn:microsoft.com/office/officeart/2005/8/layout/venn2"/>
    <dgm:cxn modelId="{0490A69F-D80C-4008-AFEE-A0C09D4BA5F2}" type="presOf" srcId="{1EDF4E76-FD78-4AFA-B95A-B3A9807E0EF4}" destId="{047CA2CF-930F-4876-A6BA-042384B6433C}" srcOrd="0" destOrd="0" presId="urn:microsoft.com/office/officeart/2005/8/layout/venn2"/>
    <dgm:cxn modelId="{C8B349F4-1853-49C7-9A18-6A455A3E9B13}" type="presOf" srcId="{D8571E87-7BA1-4C6E-9243-8734EFEB930F}" destId="{B9DCE996-BCAF-414B-8734-8BCEBD430F86}" srcOrd="0" destOrd="0" presId="urn:microsoft.com/office/officeart/2005/8/layout/venn2"/>
    <dgm:cxn modelId="{43DC4E90-BE3D-4972-88B8-F988C391C56D}" srcId="{26B78B99-CF23-47D2-8843-FC5193321452}" destId="{D8571E87-7BA1-4C6E-9243-8734EFEB930F}" srcOrd="1" destOrd="0" parTransId="{D4EF87D2-C5C2-4140-8280-32D6E2FBF19A}" sibTransId="{AB52F9AD-7ACE-4991-A283-A35DA0C5222C}"/>
    <dgm:cxn modelId="{0FA1A2DB-59E8-47C0-955D-64749F8291C0}" srcId="{26B78B99-CF23-47D2-8843-FC5193321452}" destId="{5F05E99D-FC08-40ED-A28B-D5630BFB41A8}" srcOrd="2" destOrd="0" parTransId="{9CA8C5E7-344D-4F93-8EB8-668B2EE1A4EB}" sibTransId="{EABB7203-26AA-497E-B5D3-10F1D3C01317}"/>
    <dgm:cxn modelId="{DB106D8A-BE1C-441D-B50E-1E3CCF6BAFA5}" type="presOf" srcId="{D8571E87-7BA1-4C6E-9243-8734EFEB930F}" destId="{90F3909B-BF94-4C33-9F69-759B43A5B541}" srcOrd="1" destOrd="0" presId="urn:microsoft.com/office/officeart/2005/8/layout/venn2"/>
    <dgm:cxn modelId="{BDF567D4-8B7B-4B1B-A3AE-4887C2C191F0}" type="presParOf" srcId="{CB2A13FA-781F-4E35-90AD-0C71F5E8E728}" destId="{5ABC8168-9204-45EE-BD89-5D166353A43E}" srcOrd="0" destOrd="0" presId="urn:microsoft.com/office/officeart/2005/8/layout/venn2"/>
    <dgm:cxn modelId="{937F3157-72CE-4C14-AA96-76E421BDC311}" type="presParOf" srcId="{5ABC8168-9204-45EE-BD89-5D166353A43E}" destId="{F15EAB90-E618-4CC0-966F-DAAA942F2301}" srcOrd="0" destOrd="0" presId="urn:microsoft.com/office/officeart/2005/8/layout/venn2"/>
    <dgm:cxn modelId="{AC452CF4-F5F2-4B40-8DFC-3E8DF6DFA1EB}" type="presParOf" srcId="{5ABC8168-9204-45EE-BD89-5D166353A43E}" destId="{62F10908-4F26-4A19-82A0-44A776DD1368}" srcOrd="1" destOrd="0" presId="urn:microsoft.com/office/officeart/2005/8/layout/venn2"/>
    <dgm:cxn modelId="{019C6B4B-AE2B-418F-A143-08A3E128E36E}" type="presParOf" srcId="{CB2A13FA-781F-4E35-90AD-0C71F5E8E728}" destId="{19D2483A-7643-4328-91E1-92378B56716E}" srcOrd="1" destOrd="0" presId="urn:microsoft.com/office/officeart/2005/8/layout/venn2"/>
    <dgm:cxn modelId="{C7FF6055-B2D4-4E2F-B53D-42B73AC52F3B}" type="presParOf" srcId="{19D2483A-7643-4328-91E1-92378B56716E}" destId="{B9DCE996-BCAF-414B-8734-8BCEBD430F86}" srcOrd="0" destOrd="0" presId="urn:microsoft.com/office/officeart/2005/8/layout/venn2"/>
    <dgm:cxn modelId="{FC360F4B-5C2D-468B-840E-BC0FF19DC919}" type="presParOf" srcId="{19D2483A-7643-4328-91E1-92378B56716E}" destId="{90F3909B-BF94-4C33-9F69-759B43A5B541}" srcOrd="1" destOrd="0" presId="urn:microsoft.com/office/officeart/2005/8/layout/venn2"/>
    <dgm:cxn modelId="{7E9F8CCE-5E1B-4D48-B4C5-58B3409E4C35}" type="presParOf" srcId="{CB2A13FA-781F-4E35-90AD-0C71F5E8E728}" destId="{6A827455-9542-4968-A43A-1C27FCAD54EB}" srcOrd="2" destOrd="0" presId="urn:microsoft.com/office/officeart/2005/8/layout/venn2"/>
    <dgm:cxn modelId="{C5D2D845-F98C-4DB5-88D1-5974FD68544C}" type="presParOf" srcId="{6A827455-9542-4968-A43A-1C27FCAD54EB}" destId="{959AFBA4-BBEC-4408-9C1A-B48AA762FAE4}" srcOrd="0" destOrd="0" presId="urn:microsoft.com/office/officeart/2005/8/layout/venn2"/>
    <dgm:cxn modelId="{FC1515BF-1ABD-466E-A642-5DA22D474B7F}" type="presParOf" srcId="{6A827455-9542-4968-A43A-1C27FCAD54EB}" destId="{B1BB5C4A-9D07-4581-92CE-44413159BE11}" srcOrd="1" destOrd="0" presId="urn:microsoft.com/office/officeart/2005/8/layout/venn2"/>
    <dgm:cxn modelId="{5BF2C7B9-DD1C-4AAB-A50D-4494F5A93BB2}" type="presParOf" srcId="{CB2A13FA-781F-4E35-90AD-0C71F5E8E728}" destId="{2BE47732-1507-4AF2-A691-0209E4FE3B98}" srcOrd="3" destOrd="0" presId="urn:microsoft.com/office/officeart/2005/8/layout/venn2"/>
    <dgm:cxn modelId="{2E2C8B22-8ED9-46EE-90BC-B3F34773F97B}" type="presParOf" srcId="{2BE47732-1507-4AF2-A691-0209E4FE3B98}" destId="{047CA2CF-930F-4876-A6BA-042384B6433C}" srcOrd="0" destOrd="0" presId="urn:microsoft.com/office/officeart/2005/8/layout/venn2"/>
    <dgm:cxn modelId="{A840AB9E-469B-437D-AB4E-661996F3B1F1}" type="presParOf" srcId="{2BE47732-1507-4AF2-A691-0209E4FE3B98}" destId="{CFA6BC99-7CF1-4085-BAC1-01684EEE979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250F78-1ECB-4C58-8042-7F6803195F3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ZA"/>
        </a:p>
      </dgm:t>
    </dgm:pt>
    <dgm:pt modelId="{3DAFC802-9F36-4AC6-874D-BE802314E273}">
      <dgm:prSet phldrT="[Text]"/>
      <dgm:spPr/>
      <dgm:t>
        <a:bodyPr/>
        <a:lstStyle/>
        <a:p>
          <a:r>
            <a:rPr lang="en-ZA" b="1" dirty="0" smtClean="0">
              <a:solidFill>
                <a:schemeClr val="tx2"/>
              </a:solidFill>
              <a:latin typeface="Arial" panose="020B0604020202020204" pitchFamily="34" charset="0"/>
              <a:cs typeface="Arial" panose="020B0604020202020204" pitchFamily="34" charset="0"/>
            </a:rPr>
            <a:t>Culture</a:t>
          </a:r>
          <a:endParaRPr lang="en-ZA" b="1" dirty="0">
            <a:solidFill>
              <a:schemeClr val="tx2"/>
            </a:solidFill>
            <a:latin typeface="Arial" panose="020B0604020202020204" pitchFamily="34" charset="0"/>
            <a:cs typeface="Arial" panose="020B0604020202020204" pitchFamily="34" charset="0"/>
          </a:endParaRPr>
        </a:p>
      </dgm:t>
    </dgm:pt>
    <dgm:pt modelId="{613EADFC-78BD-4CC4-A31B-D915B8FB3089}" type="parTrans" cxnId="{BAACA485-3D8F-4AF2-B904-68CFABCBEEAE}">
      <dgm:prSet/>
      <dgm:spPr/>
      <dgm:t>
        <a:bodyPr/>
        <a:lstStyle/>
        <a:p>
          <a:endParaRPr lang="en-ZA"/>
        </a:p>
      </dgm:t>
    </dgm:pt>
    <dgm:pt modelId="{2F8A21FB-0185-44EA-BA85-6856AE86A627}" type="sibTrans" cxnId="{BAACA485-3D8F-4AF2-B904-68CFABCBEEAE}">
      <dgm:prSet/>
      <dgm:spPr/>
      <dgm:t>
        <a:bodyPr/>
        <a:lstStyle/>
        <a:p>
          <a:endParaRPr lang="en-ZA"/>
        </a:p>
      </dgm:t>
    </dgm:pt>
    <dgm:pt modelId="{F094313C-C4E2-4116-8A35-F88F2FA5F193}">
      <dgm:prSet phldrT="[Text]"/>
      <dgm:spPr/>
      <dgm:t>
        <a:bodyPr/>
        <a:lstStyle/>
        <a:p>
          <a:r>
            <a:rPr lang="en-ZA" b="1" dirty="0" smtClean="0">
              <a:latin typeface="Arial" panose="020B0604020202020204" pitchFamily="34" charset="0"/>
              <a:cs typeface="Arial" panose="020B0604020202020204" pitchFamily="34" charset="0"/>
            </a:rPr>
            <a:t>Mediation</a:t>
          </a:r>
          <a:endParaRPr lang="en-ZA" b="1" dirty="0">
            <a:latin typeface="Arial" panose="020B0604020202020204" pitchFamily="34" charset="0"/>
            <a:cs typeface="Arial" panose="020B0604020202020204" pitchFamily="34" charset="0"/>
          </a:endParaRPr>
        </a:p>
      </dgm:t>
    </dgm:pt>
    <dgm:pt modelId="{F48A714D-CC2D-4A57-A193-134370F2D583}" type="parTrans" cxnId="{A0C9B673-B476-41D7-9651-2CE5CFA333A8}">
      <dgm:prSet/>
      <dgm:spPr/>
      <dgm:t>
        <a:bodyPr/>
        <a:lstStyle/>
        <a:p>
          <a:endParaRPr lang="en-ZA"/>
        </a:p>
      </dgm:t>
    </dgm:pt>
    <dgm:pt modelId="{00D96655-DB13-4EED-91E8-9E9C7DC88CF6}" type="sibTrans" cxnId="{A0C9B673-B476-41D7-9651-2CE5CFA333A8}">
      <dgm:prSet/>
      <dgm:spPr/>
      <dgm:t>
        <a:bodyPr/>
        <a:lstStyle/>
        <a:p>
          <a:endParaRPr lang="en-ZA"/>
        </a:p>
      </dgm:t>
    </dgm:pt>
    <dgm:pt modelId="{F4BE4121-BC9A-4503-A09A-C34A2B57A3EE}" type="pres">
      <dgm:prSet presAssocID="{4C250F78-1ECB-4C58-8042-7F6803195F3D}" presName="compositeShape" presStyleCnt="0">
        <dgm:presLayoutVars>
          <dgm:chMax val="2"/>
          <dgm:dir/>
          <dgm:resizeHandles val="exact"/>
        </dgm:presLayoutVars>
      </dgm:prSet>
      <dgm:spPr/>
      <dgm:t>
        <a:bodyPr/>
        <a:lstStyle/>
        <a:p>
          <a:endParaRPr lang="en-US"/>
        </a:p>
      </dgm:t>
    </dgm:pt>
    <dgm:pt modelId="{E9031F08-8D71-4884-98BD-68D39D4E267E}" type="pres">
      <dgm:prSet presAssocID="{4C250F78-1ECB-4C58-8042-7F6803195F3D}" presName="ribbon" presStyleLbl="node1" presStyleIdx="0" presStyleCnt="1" custScaleX="77104" custScaleY="59933" custLinFactNeighborX="224" custLinFactNeighborY="-33411"/>
      <dgm:spPr/>
    </dgm:pt>
    <dgm:pt modelId="{A8ADA2C6-0576-44A4-A889-ECE76339F66B}" type="pres">
      <dgm:prSet presAssocID="{4C250F78-1ECB-4C58-8042-7F6803195F3D}" presName="leftArrowText" presStyleLbl="node1" presStyleIdx="0" presStyleCnt="1" custScaleX="91619" custScaleY="48212" custLinFactNeighborX="11348" custLinFactNeighborY="-65279">
        <dgm:presLayoutVars>
          <dgm:chMax val="0"/>
          <dgm:bulletEnabled val="1"/>
        </dgm:presLayoutVars>
      </dgm:prSet>
      <dgm:spPr/>
      <dgm:t>
        <a:bodyPr/>
        <a:lstStyle/>
        <a:p>
          <a:endParaRPr lang="en-US"/>
        </a:p>
      </dgm:t>
    </dgm:pt>
    <dgm:pt modelId="{8EB5DB9C-0CC8-4F93-A9C5-A846681030DB}" type="pres">
      <dgm:prSet presAssocID="{4C250F78-1ECB-4C58-8042-7F6803195F3D}" presName="rightArrowText" presStyleLbl="node1" presStyleIdx="0" presStyleCnt="1" custLinFactNeighborX="-3218" custLinFactNeighborY="-75054">
        <dgm:presLayoutVars>
          <dgm:chMax val="0"/>
          <dgm:bulletEnabled val="1"/>
        </dgm:presLayoutVars>
      </dgm:prSet>
      <dgm:spPr/>
      <dgm:t>
        <a:bodyPr/>
        <a:lstStyle/>
        <a:p>
          <a:endParaRPr lang="en-US"/>
        </a:p>
      </dgm:t>
    </dgm:pt>
  </dgm:ptLst>
  <dgm:cxnLst>
    <dgm:cxn modelId="{F37C667C-3F04-4BF5-B75A-0E64C7FDBE5D}" type="presOf" srcId="{F094313C-C4E2-4116-8A35-F88F2FA5F193}" destId="{8EB5DB9C-0CC8-4F93-A9C5-A846681030DB}" srcOrd="0" destOrd="0" presId="urn:microsoft.com/office/officeart/2005/8/layout/arrow6"/>
    <dgm:cxn modelId="{BAACA485-3D8F-4AF2-B904-68CFABCBEEAE}" srcId="{4C250F78-1ECB-4C58-8042-7F6803195F3D}" destId="{3DAFC802-9F36-4AC6-874D-BE802314E273}" srcOrd="0" destOrd="0" parTransId="{613EADFC-78BD-4CC4-A31B-D915B8FB3089}" sibTransId="{2F8A21FB-0185-44EA-BA85-6856AE86A627}"/>
    <dgm:cxn modelId="{2676979B-2D12-427D-A977-588BB6A39864}" type="presOf" srcId="{3DAFC802-9F36-4AC6-874D-BE802314E273}" destId="{A8ADA2C6-0576-44A4-A889-ECE76339F66B}" srcOrd="0" destOrd="0" presId="urn:microsoft.com/office/officeart/2005/8/layout/arrow6"/>
    <dgm:cxn modelId="{9D2B4534-B00F-4302-BEFD-30603FD91E4F}" type="presOf" srcId="{4C250F78-1ECB-4C58-8042-7F6803195F3D}" destId="{F4BE4121-BC9A-4503-A09A-C34A2B57A3EE}" srcOrd="0" destOrd="0" presId="urn:microsoft.com/office/officeart/2005/8/layout/arrow6"/>
    <dgm:cxn modelId="{A0C9B673-B476-41D7-9651-2CE5CFA333A8}" srcId="{4C250F78-1ECB-4C58-8042-7F6803195F3D}" destId="{F094313C-C4E2-4116-8A35-F88F2FA5F193}" srcOrd="1" destOrd="0" parTransId="{F48A714D-CC2D-4A57-A193-134370F2D583}" sibTransId="{00D96655-DB13-4EED-91E8-9E9C7DC88CF6}"/>
    <dgm:cxn modelId="{678F2811-0E1A-462E-B535-3B82FA2D3A52}" type="presParOf" srcId="{F4BE4121-BC9A-4503-A09A-C34A2B57A3EE}" destId="{E9031F08-8D71-4884-98BD-68D39D4E267E}" srcOrd="0" destOrd="0" presId="urn:microsoft.com/office/officeart/2005/8/layout/arrow6"/>
    <dgm:cxn modelId="{2735A312-683E-4E3C-B13A-1D4A488DCC12}" type="presParOf" srcId="{F4BE4121-BC9A-4503-A09A-C34A2B57A3EE}" destId="{A8ADA2C6-0576-44A4-A889-ECE76339F66B}" srcOrd="1" destOrd="0" presId="urn:microsoft.com/office/officeart/2005/8/layout/arrow6"/>
    <dgm:cxn modelId="{97BD0E70-9186-4872-9FFC-09DC9809943A}" type="presParOf" srcId="{F4BE4121-BC9A-4503-A09A-C34A2B57A3EE}" destId="{8EB5DB9C-0CC8-4F93-A9C5-A846681030D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250F78-1ECB-4C58-8042-7F6803195F3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ZA"/>
        </a:p>
      </dgm:t>
    </dgm:pt>
    <dgm:pt modelId="{3DAFC802-9F36-4AC6-874D-BE802314E273}">
      <dgm:prSet phldrT="[Text]"/>
      <dgm:spPr/>
      <dgm:t>
        <a:bodyPr/>
        <a:lstStyle/>
        <a:p>
          <a:r>
            <a:rPr lang="en-ZA" b="1" dirty="0" smtClean="0">
              <a:solidFill>
                <a:schemeClr val="tx2"/>
              </a:solidFill>
              <a:latin typeface="Arial" panose="020B0604020202020204" pitchFamily="34" charset="0"/>
              <a:cs typeface="Arial" panose="020B0604020202020204" pitchFamily="34" charset="0"/>
            </a:rPr>
            <a:t>Religion</a:t>
          </a:r>
          <a:endParaRPr lang="en-ZA" b="1" dirty="0">
            <a:solidFill>
              <a:schemeClr val="tx2"/>
            </a:solidFill>
            <a:latin typeface="Arial" panose="020B0604020202020204" pitchFamily="34" charset="0"/>
            <a:cs typeface="Arial" panose="020B0604020202020204" pitchFamily="34" charset="0"/>
          </a:endParaRPr>
        </a:p>
      </dgm:t>
    </dgm:pt>
    <dgm:pt modelId="{613EADFC-78BD-4CC4-A31B-D915B8FB3089}" type="parTrans" cxnId="{BAACA485-3D8F-4AF2-B904-68CFABCBEEAE}">
      <dgm:prSet/>
      <dgm:spPr/>
      <dgm:t>
        <a:bodyPr/>
        <a:lstStyle/>
        <a:p>
          <a:endParaRPr lang="en-ZA"/>
        </a:p>
      </dgm:t>
    </dgm:pt>
    <dgm:pt modelId="{2F8A21FB-0185-44EA-BA85-6856AE86A627}" type="sibTrans" cxnId="{BAACA485-3D8F-4AF2-B904-68CFABCBEEAE}">
      <dgm:prSet/>
      <dgm:spPr/>
      <dgm:t>
        <a:bodyPr/>
        <a:lstStyle/>
        <a:p>
          <a:endParaRPr lang="en-ZA"/>
        </a:p>
      </dgm:t>
    </dgm:pt>
    <dgm:pt modelId="{F094313C-C4E2-4116-8A35-F88F2FA5F193}">
      <dgm:prSet phldrT="[Text]"/>
      <dgm:spPr/>
      <dgm:t>
        <a:bodyPr/>
        <a:lstStyle/>
        <a:p>
          <a:r>
            <a:rPr lang="en-ZA" b="1" dirty="0" smtClean="0">
              <a:latin typeface="Arial" panose="020B0604020202020204" pitchFamily="34" charset="0"/>
              <a:cs typeface="Arial" panose="020B0604020202020204" pitchFamily="34" charset="0"/>
            </a:rPr>
            <a:t>Mediation</a:t>
          </a:r>
          <a:endParaRPr lang="en-ZA" b="1" dirty="0">
            <a:latin typeface="Arial" panose="020B0604020202020204" pitchFamily="34" charset="0"/>
            <a:cs typeface="Arial" panose="020B0604020202020204" pitchFamily="34" charset="0"/>
          </a:endParaRPr>
        </a:p>
      </dgm:t>
    </dgm:pt>
    <dgm:pt modelId="{F48A714D-CC2D-4A57-A193-134370F2D583}" type="parTrans" cxnId="{A0C9B673-B476-41D7-9651-2CE5CFA333A8}">
      <dgm:prSet/>
      <dgm:spPr/>
      <dgm:t>
        <a:bodyPr/>
        <a:lstStyle/>
        <a:p>
          <a:endParaRPr lang="en-ZA"/>
        </a:p>
      </dgm:t>
    </dgm:pt>
    <dgm:pt modelId="{00D96655-DB13-4EED-91E8-9E9C7DC88CF6}" type="sibTrans" cxnId="{A0C9B673-B476-41D7-9651-2CE5CFA333A8}">
      <dgm:prSet/>
      <dgm:spPr/>
      <dgm:t>
        <a:bodyPr/>
        <a:lstStyle/>
        <a:p>
          <a:endParaRPr lang="en-ZA"/>
        </a:p>
      </dgm:t>
    </dgm:pt>
    <dgm:pt modelId="{F4BE4121-BC9A-4503-A09A-C34A2B57A3EE}" type="pres">
      <dgm:prSet presAssocID="{4C250F78-1ECB-4C58-8042-7F6803195F3D}" presName="compositeShape" presStyleCnt="0">
        <dgm:presLayoutVars>
          <dgm:chMax val="2"/>
          <dgm:dir/>
          <dgm:resizeHandles val="exact"/>
        </dgm:presLayoutVars>
      </dgm:prSet>
      <dgm:spPr/>
      <dgm:t>
        <a:bodyPr/>
        <a:lstStyle/>
        <a:p>
          <a:endParaRPr lang="en-US"/>
        </a:p>
      </dgm:t>
    </dgm:pt>
    <dgm:pt modelId="{E9031F08-8D71-4884-98BD-68D39D4E267E}" type="pres">
      <dgm:prSet presAssocID="{4C250F78-1ECB-4C58-8042-7F6803195F3D}" presName="ribbon" presStyleLbl="node1" presStyleIdx="0" presStyleCnt="1" custScaleX="77104" custScaleY="59933" custLinFactNeighborX="224" custLinFactNeighborY="-33411"/>
      <dgm:spPr/>
    </dgm:pt>
    <dgm:pt modelId="{A8ADA2C6-0576-44A4-A889-ECE76339F66B}" type="pres">
      <dgm:prSet presAssocID="{4C250F78-1ECB-4C58-8042-7F6803195F3D}" presName="leftArrowText" presStyleLbl="node1" presStyleIdx="0" presStyleCnt="1" custScaleX="91619" custScaleY="48212" custLinFactNeighborX="11348" custLinFactNeighborY="-65279">
        <dgm:presLayoutVars>
          <dgm:chMax val="0"/>
          <dgm:bulletEnabled val="1"/>
        </dgm:presLayoutVars>
      </dgm:prSet>
      <dgm:spPr/>
      <dgm:t>
        <a:bodyPr/>
        <a:lstStyle/>
        <a:p>
          <a:endParaRPr lang="en-US"/>
        </a:p>
      </dgm:t>
    </dgm:pt>
    <dgm:pt modelId="{8EB5DB9C-0CC8-4F93-A9C5-A846681030DB}" type="pres">
      <dgm:prSet presAssocID="{4C250F78-1ECB-4C58-8042-7F6803195F3D}" presName="rightArrowText" presStyleLbl="node1" presStyleIdx="0" presStyleCnt="1" custLinFactNeighborX="-3218" custLinFactNeighborY="-75054">
        <dgm:presLayoutVars>
          <dgm:chMax val="0"/>
          <dgm:bulletEnabled val="1"/>
        </dgm:presLayoutVars>
      </dgm:prSet>
      <dgm:spPr/>
      <dgm:t>
        <a:bodyPr/>
        <a:lstStyle/>
        <a:p>
          <a:endParaRPr lang="en-US"/>
        </a:p>
      </dgm:t>
    </dgm:pt>
  </dgm:ptLst>
  <dgm:cxnLst>
    <dgm:cxn modelId="{9EA2BEEC-6E7A-4865-B1FA-5FCB6F84EDC9}" type="presOf" srcId="{3DAFC802-9F36-4AC6-874D-BE802314E273}" destId="{A8ADA2C6-0576-44A4-A889-ECE76339F66B}" srcOrd="0" destOrd="0" presId="urn:microsoft.com/office/officeart/2005/8/layout/arrow6"/>
    <dgm:cxn modelId="{BAACA485-3D8F-4AF2-B904-68CFABCBEEAE}" srcId="{4C250F78-1ECB-4C58-8042-7F6803195F3D}" destId="{3DAFC802-9F36-4AC6-874D-BE802314E273}" srcOrd="0" destOrd="0" parTransId="{613EADFC-78BD-4CC4-A31B-D915B8FB3089}" sibTransId="{2F8A21FB-0185-44EA-BA85-6856AE86A627}"/>
    <dgm:cxn modelId="{EADE7885-79E3-489B-AD4D-8C73C8472F71}" type="presOf" srcId="{F094313C-C4E2-4116-8A35-F88F2FA5F193}" destId="{8EB5DB9C-0CC8-4F93-A9C5-A846681030DB}" srcOrd="0" destOrd="0" presId="urn:microsoft.com/office/officeart/2005/8/layout/arrow6"/>
    <dgm:cxn modelId="{A0C9B673-B476-41D7-9651-2CE5CFA333A8}" srcId="{4C250F78-1ECB-4C58-8042-7F6803195F3D}" destId="{F094313C-C4E2-4116-8A35-F88F2FA5F193}" srcOrd="1" destOrd="0" parTransId="{F48A714D-CC2D-4A57-A193-134370F2D583}" sibTransId="{00D96655-DB13-4EED-91E8-9E9C7DC88CF6}"/>
    <dgm:cxn modelId="{281C904C-89D1-4ACE-AC9A-A890EE8B6EFD}" type="presOf" srcId="{4C250F78-1ECB-4C58-8042-7F6803195F3D}" destId="{F4BE4121-BC9A-4503-A09A-C34A2B57A3EE}" srcOrd="0" destOrd="0" presId="urn:microsoft.com/office/officeart/2005/8/layout/arrow6"/>
    <dgm:cxn modelId="{792F0550-8456-4D61-8CEF-F9A5CDAB0F26}" type="presParOf" srcId="{F4BE4121-BC9A-4503-A09A-C34A2B57A3EE}" destId="{E9031F08-8D71-4884-98BD-68D39D4E267E}" srcOrd="0" destOrd="0" presId="urn:microsoft.com/office/officeart/2005/8/layout/arrow6"/>
    <dgm:cxn modelId="{1980B9E8-109C-4834-AB85-B0C1D8605793}" type="presParOf" srcId="{F4BE4121-BC9A-4503-A09A-C34A2B57A3EE}" destId="{A8ADA2C6-0576-44A4-A889-ECE76339F66B}" srcOrd="1" destOrd="0" presId="urn:microsoft.com/office/officeart/2005/8/layout/arrow6"/>
    <dgm:cxn modelId="{0E6AAD33-E561-4FDB-9137-F3AD0AC9DD95}" type="presParOf" srcId="{F4BE4121-BC9A-4503-A09A-C34A2B57A3EE}" destId="{8EB5DB9C-0CC8-4F93-A9C5-A846681030D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FF8C7C-D7C8-40C0-AB39-E002424BA56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2A375DD-DA63-4781-99B9-359B03665502}">
      <dgm:prSet phldrT="[Text]"/>
      <dgm:spPr>
        <a:solidFill>
          <a:schemeClr val="accent5"/>
        </a:solidFill>
      </dgm:spPr>
      <dgm:t>
        <a:bodyPr/>
        <a:lstStyle/>
        <a:p>
          <a:r>
            <a:rPr lang="en-US" b="1" dirty="0" smtClean="0">
              <a:latin typeface="Arial" panose="020B0604020202020204" pitchFamily="34" charset="0"/>
              <a:cs typeface="Arial" panose="020B0604020202020204" pitchFamily="34" charset="0"/>
            </a:rPr>
            <a:t>Culture</a:t>
          </a:r>
          <a:endParaRPr lang="en-US" b="1" dirty="0">
            <a:latin typeface="Arial" panose="020B0604020202020204" pitchFamily="34" charset="0"/>
            <a:cs typeface="Arial" panose="020B0604020202020204" pitchFamily="34" charset="0"/>
          </a:endParaRPr>
        </a:p>
      </dgm:t>
    </dgm:pt>
    <dgm:pt modelId="{C9642016-65D2-4137-8C1C-2025F211CE4C}" type="parTrans" cxnId="{66C1918E-85A8-4E53-AA23-C6F6D0F94FD7}">
      <dgm:prSet/>
      <dgm:spPr/>
      <dgm:t>
        <a:bodyPr/>
        <a:lstStyle/>
        <a:p>
          <a:endParaRPr lang="en-US"/>
        </a:p>
      </dgm:t>
    </dgm:pt>
    <dgm:pt modelId="{1D9B242A-2769-4332-B82C-8809E08F947F}" type="sibTrans" cxnId="{66C1918E-85A8-4E53-AA23-C6F6D0F94FD7}">
      <dgm:prSet/>
      <dgm:spPr/>
      <dgm:t>
        <a:bodyPr/>
        <a:lstStyle/>
        <a:p>
          <a:endParaRPr lang="en-US"/>
        </a:p>
      </dgm:t>
    </dgm:pt>
    <dgm:pt modelId="{BE1EF350-BD84-42B8-BDD4-669A1750E4B1}">
      <dgm:prSet phldrT="[Text]"/>
      <dgm:spPr>
        <a:solidFill>
          <a:schemeClr val="accent5"/>
        </a:solidFill>
      </dgm:spPr>
      <dgm:t>
        <a:bodyPr/>
        <a:lstStyle/>
        <a:p>
          <a:r>
            <a:rPr lang="en-US" b="1" dirty="0" smtClean="0">
              <a:latin typeface="Arial" panose="020B0604020202020204" pitchFamily="34" charset="0"/>
              <a:cs typeface="Arial" panose="020B0604020202020204" pitchFamily="34" charset="0"/>
            </a:rPr>
            <a:t>Mediation</a:t>
          </a:r>
          <a:endParaRPr lang="en-US" b="1" dirty="0">
            <a:latin typeface="Arial" panose="020B0604020202020204" pitchFamily="34" charset="0"/>
            <a:cs typeface="Arial" panose="020B0604020202020204" pitchFamily="34" charset="0"/>
          </a:endParaRPr>
        </a:p>
      </dgm:t>
    </dgm:pt>
    <dgm:pt modelId="{AD1DE425-C8B7-4E9E-88F2-204C5F15255C}" type="parTrans" cxnId="{CE64C668-50E5-4F94-994A-A39C51BDF748}">
      <dgm:prSet/>
      <dgm:spPr/>
      <dgm:t>
        <a:bodyPr/>
        <a:lstStyle/>
        <a:p>
          <a:endParaRPr lang="en-US"/>
        </a:p>
      </dgm:t>
    </dgm:pt>
    <dgm:pt modelId="{2367033C-C518-4FFE-804C-45CB0BEE88BA}" type="sibTrans" cxnId="{CE64C668-50E5-4F94-994A-A39C51BDF748}">
      <dgm:prSet/>
      <dgm:spPr/>
      <dgm:t>
        <a:bodyPr/>
        <a:lstStyle/>
        <a:p>
          <a:endParaRPr lang="en-US"/>
        </a:p>
      </dgm:t>
    </dgm:pt>
    <dgm:pt modelId="{C84D9BB0-92F4-49DD-8F96-192096C9D698}" type="pres">
      <dgm:prSet presAssocID="{FAFF8C7C-D7C8-40C0-AB39-E002424BA56D}" presName="diagram" presStyleCnt="0">
        <dgm:presLayoutVars>
          <dgm:dir/>
          <dgm:resizeHandles val="exact"/>
        </dgm:presLayoutVars>
      </dgm:prSet>
      <dgm:spPr/>
      <dgm:t>
        <a:bodyPr/>
        <a:lstStyle/>
        <a:p>
          <a:endParaRPr lang="en-ZA"/>
        </a:p>
      </dgm:t>
    </dgm:pt>
    <dgm:pt modelId="{01BF8026-F92F-4FE3-8493-796E75AB8DAD}" type="pres">
      <dgm:prSet presAssocID="{62A375DD-DA63-4781-99B9-359B03665502}" presName="arrow" presStyleLbl="node1" presStyleIdx="0" presStyleCnt="2">
        <dgm:presLayoutVars>
          <dgm:bulletEnabled val="1"/>
        </dgm:presLayoutVars>
      </dgm:prSet>
      <dgm:spPr/>
      <dgm:t>
        <a:bodyPr/>
        <a:lstStyle/>
        <a:p>
          <a:endParaRPr lang="en-ZA"/>
        </a:p>
      </dgm:t>
    </dgm:pt>
    <dgm:pt modelId="{17464577-22BE-4283-91D8-E0408093387F}" type="pres">
      <dgm:prSet presAssocID="{BE1EF350-BD84-42B8-BDD4-669A1750E4B1}" presName="arrow" presStyleLbl="node1" presStyleIdx="1" presStyleCnt="2" custRadScaleRad="101586" custRadScaleInc="414">
        <dgm:presLayoutVars>
          <dgm:bulletEnabled val="1"/>
        </dgm:presLayoutVars>
      </dgm:prSet>
      <dgm:spPr/>
      <dgm:t>
        <a:bodyPr/>
        <a:lstStyle/>
        <a:p>
          <a:endParaRPr lang="en-US"/>
        </a:p>
      </dgm:t>
    </dgm:pt>
  </dgm:ptLst>
  <dgm:cxnLst>
    <dgm:cxn modelId="{CE64C668-50E5-4F94-994A-A39C51BDF748}" srcId="{FAFF8C7C-D7C8-40C0-AB39-E002424BA56D}" destId="{BE1EF350-BD84-42B8-BDD4-669A1750E4B1}" srcOrd="1" destOrd="0" parTransId="{AD1DE425-C8B7-4E9E-88F2-204C5F15255C}" sibTransId="{2367033C-C518-4FFE-804C-45CB0BEE88BA}"/>
    <dgm:cxn modelId="{4AC2143C-D4F2-410D-A38B-860F5F2A27BC}" type="presOf" srcId="{BE1EF350-BD84-42B8-BDD4-669A1750E4B1}" destId="{17464577-22BE-4283-91D8-E0408093387F}" srcOrd="0" destOrd="0" presId="urn:microsoft.com/office/officeart/2005/8/layout/arrow5"/>
    <dgm:cxn modelId="{ACA522BE-1909-48D4-8FBC-A34937AA19AE}" type="presOf" srcId="{62A375DD-DA63-4781-99B9-359B03665502}" destId="{01BF8026-F92F-4FE3-8493-796E75AB8DAD}" srcOrd="0" destOrd="0" presId="urn:microsoft.com/office/officeart/2005/8/layout/arrow5"/>
    <dgm:cxn modelId="{E3B14D59-3F33-4928-9B07-4D4EA352BA2B}" type="presOf" srcId="{FAFF8C7C-D7C8-40C0-AB39-E002424BA56D}" destId="{C84D9BB0-92F4-49DD-8F96-192096C9D698}" srcOrd="0" destOrd="0" presId="urn:microsoft.com/office/officeart/2005/8/layout/arrow5"/>
    <dgm:cxn modelId="{66C1918E-85A8-4E53-AA23-C6F6D0F94FD7}" srcId="{FAFF8C7C-D7C8-40C0-AB39-E002424BA56D}" destId="{62A375DD-DA63-4781-99B9-359B03665502}" srcOrd="0" destOrd="0" parTransId="{C9642016-65D2-4137-8C1C-2025F211CE4C}" sibTransId="{1D9B242A-2769-4332-B82C-8809E08F947F}"/>
    <dgm:cxn modelId="{4E228831-D93B-4C0B-BC77-4A62B67C110B}" type="presParOf" srcId="{C84D9BB0-92F4-49DD-8F96-192096C9D698}" destId="{01BF8026-F92F-4FE3-8493-796E75AB8DAD}" srcOrd="0" destOrd="0" presId="urn:microsoft.com/office/officeart/2005/8/layout/arrow5"/>
    <dgm:cxn modelId="{BE2EBA26-6094-484C-98C0-8D899F65A031}" type="presParOf" srcId="{C84D9BB0-92F4-49DD-8F96-192096C9D698}" destId="{17464577-22BE-4283-91D8-E0408093387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7A4B0-E2F5-4821-8592-40D3649486E9}" type="doc">
      <dgm:prSet loTypeId="urn:microsoft.com/office/officeart/2005/8/layout/equation1" loCatId="process" qsTypeId="urn:microsoft.com/office/officeart/2005/8/quickstyle/simple1" qsCatId="simple" csTypeId="urn:microsoft.com/office/officeart/2005/8/colors/accent1_2" csCatId="accent1" phldr="1"/>
      <dgm:spPr/>
    </dgm:pt>
    <dgm:pt modelId="{BF747ADD-2513-4AEC-B80C-6DB3CCAB0764}">
      <dgm:prSet phldrT="[Text]" custT="1"/>
      <dgm:spPr>
        <a:solidFill>
          <a:srgbClr val="EC202F"/>
        </a:solidFill>
      </dgm:spPr>
      <dgm:t>
        <a:bodyPr/>
        <a:lstStyle/>
        <a:p>
          <a:r>
            <a:rPr lang="en-ZA" sz="1600" b="1" dirty="0" smtClean="0">
              <a:latin typeface="Arial" panose="020B0604020202020204" pitchFamily="34" charset="0"/>
              <a:cs typeface="Arial" panose="020B0604020202020204" pitchFamily="34" charset="0"/>
            </a:rPr>
            <a:t>Common Law</a:t>
          </a:r>
          <a:endParaRPr lang="en-ZA" sz="1600" b="1" dirty="0">
            <a:latin typeface="Arial" panose="020B0604020202020204" pitchFamily="34" charset="0"/>
            <a:cs typeface="Arial" panose="020B0604020202020204" pitchFamily="34" charset="0"/>
          </a:endParaRPr>
        </a:p>
      </dgm:t>
    </dgm:pt>
    <dgm:pt modelId="{A6B8CC3B-B1D0-4525-A483-494B0F1E9741}" type="parTrans" cxnId="{BE23BA9B-0E44-4AB1-9347-5D2B7601E3A7}">
      <dgm:prSet/>
      <dgm:spPr/>
      <dgm:t>
        <a:bodyPr/>
        <a:lstStyle/>
        <a:p>
          <a:endParaRPr lang="en-ZA"/>
        </a:p>
      </dgm:t>
    </dgm:pt>
    <dgm:pt modelId="{02C7FAAB-A985-4D21-9CA3-456B76725843}" type="sibTrans" cxnId="{BE23BA9B-0E44-4AB1-9347-5D2B7601E3A7}">
      <dgm:prSet/>
      <dgm:spPr/>
      <dgm:t>
        <a:bodyPr/>
        <a:lstStyle/>
        <a:p>
          <a:endParaRPr lang="en-ZA"/>
        </a:p>
      </dgm:t>
    </dgm:pt>
    <dgm:pt modelId="{E8C43A8E-E942-4028-A474-A65049428557}">
      <dgm:prSet phldrT="[Text]" custT="1"/>
      <dgm:spPr>
        <a:solidFill>
          <a:srgbClr val="92D050"/>
        </a:solidFill>
      </dgm:spPr>
      <dgm:t>
        <a:bodyPr/>
        <a:lstStyle/>
        <a:p>
          <a:r>
            <a:rPr lang="en-ZA" sz="1600" b="1" dirty="0" smtClean="0">
              <a:latin typeface="Arial" panose="020B0604020202020204" pitchFamily="34" charset="0"/>
              <a:cs typeface="Arial" panose="020B0604020202020204" pitchFamily="34" charset="0"/>
            </a:rPr>
            <a:t>Indigenous Law</a:t>
          </a:r>
          <a:endParaRPr lang="en-ZA" sz="1600" b="1" dirty="0">
            <a:latin typeface="Arial" panose="020B0604020202020204" pitchFamily="34" charset="0"/>
            <a:cs typeface="Arial" panose="020B0604020202020204" pitchFamily="34" charset="0"/>
          </a:endParaRPr>
        </a:p>
      </dgm:t>
    </dgm:pt>
    <dgm:pt modelId="{BD787FA1-9DBF-494A-8ACD-B66DB8F17FA9}" type="parTrans" cxnId="{032CC997-3638-4D19-B8E8-C69BED0C996C}">
      <dgm:prSet/>
      <dgm:spPr/>
      <dgm:t>
        <a:bodyPr/>
        <a:lstStyle/>
        <a:p>
          <a:endParaRPr lang="en-ZA"/>
        </a:p>
      </dgm:t>
    </dgm:pt>
    <dgm:pt modelId="{094864E3-9E27-4127-9986-BDBF1C7C6E9E}" type="sibTrans" cxnId="{032CC997-3638-4D19-B8E8-C69BED0C996C}">
      <dgm:prSet/>
      <dgm:spPr/>
      <dgm:t>
        <a:bodyPr/>
        <a:lstStyle/>
        <a:p>
          <a:endParaRPr lang="en-ZA"/>
        </a:p>
      </dgm:t>
    </dgm:pt>
    <dgm:pt modelId="{6EFBC23F-E568-4B2F-B12C-CEE995356DE7}">
      <dgm:prSet phldrT="[Text]"/>
      <dgm:spPr>
        <a:solidFill>
          <a:srgbClr val="00B0F0"/>
        </a:solidFill>
      </dgm:spPr>
      <dgm:t>
        <a:bodyPr/>
        <a:lstStyle/>
        <a:p>
          <a:r>
            <a:rPr lang="en-ZA" b="1" dirty="0" smtClean="0">
              <a:latin typeface="Arial" panose="020B0604020202020204" pitchFamily="34" charset="0"/>
              <a:cs typeface="Arial" panose="020B0604020202020204" pitchFamily="34" charset="0"/>
            </a:rPr>
            <a:t>SA Law system</a:t>
          </a:r>
          <a:endParaRPr lang="en-ZA" b="1" dirty="0">
            <a:latin typeface="Arial" panose="020B0604020202020204" pitchFamily="34" charset="0"/>
            <a:cs typeface="Arial" panose="020B0604020202020204" pitchFamily="34" charset="0"/>
          </a:endParaRPr>
        </a:p>
      </dgm:t>
    </dgm:pt>
    <dgm:pt modelId="{70F3B4DB-693B-41B1-9E34-21DD80BB4CC0}" type="parTrans" cxnId="{99E77269-8D57-441F-9DE3-12AC938011F6}">
      <dgm:prSet/>
      <dgm:spPr/>
      <dgm:t>
        <a:bodyPr/>
        <a:lstStyle/>
        <a:p>
          <a:endParaRPr lang="en-ZA"/>
        </a:p>
      </dgm:t>
    </dgm:pt>
    <dgm:pt modelId="{B5315C9A-9BF3-418E-809C-27BDEBD5C949}" type="sibTrans" cxnId="{99E77269-8D57-441F-9DE3-12AC938011F6}">
      <dgm:prSet/>
      <dgm:spPr/>
      <dgm:t>
        <a:bodyPr/>
        <a:lstStyle/>
        <a:p>
          <a:endParaRPr lang="en-ZA"/>
        </a:p>
      </dgm:t>
    </dgm:pt>
    <dgm:pt modelId="{E3216121-208A-4154-B291-81A6EAC836A7}" type="pres">
      <dgm:prSet presAssocID="{2BD7A4B0-E2F5-4821-8592-40D3649486E9}" presName="linearFlow" presStyleCnt="0">
        <dgm:presLayoutVars>
          <dgm:dir/>
          <dgm:resizeHandles val="exact"/>
        </dgm:presLayoutVars>
      </dgm:prSet>
      <dgm:spPr/>
    </dgm:pt>
    <dgm:pt modelId="{26B8B453-8C46-43B0-ABCD-175709A7FE02}" type="pres">
      <dgm:prSet presAssocID="{BF747ADD-2513-4AEC-B80C-6DB3CCAB0764}" presName="node" presStyleLbl="node1" presStyleIdx="0" presStyleCnt="3" custScaleX="136728">
        <dgm:presLayoutVars>
          <dgm:bulletEnabled val="1"/>
        </dgm:presLayoutVars>
      </dgm:prSet>
      <dgm:spPr/>
      <dgm:t>
        <a:bodyPr/>
        <a:lstStyle/>
        <a:p>
          <a:endParaRPr lang="en-ZA"/>
        </a:p>
      </dgm:t>
    </dgm:pt>
    <dgm:pt modelId="{5A1CDD9C-4D2D-45CD-AB84-24BFE7017075}" type="pres">
      <dgm:prSet presAssocID="{02C7FAAB-A985-4D21-9CA3-456B76725843}" presName="spacerL" presStyleCnt="0"/>
      <dgm:spPr/>
    </dgm:pt>
    <dgm:pt modelId="{571FC8B7-2C1E-4B45-97B0-6AAECCB8FA5E}" type="pres">
      <dgm:prSet presAssocID="{02C7FAAB-A985-4D21-9CA3-456B76725843}" presName="sibTrans" presStyleLbl="sibTrans2D1" presStyleIdx="0" presStyleCnt="2"/>
      <dgm:spPr/>
      <dgm:t>
        <a:bodyPr/>
        <a:lstStyle/>
        <a:p>
          <a:endParaRPr lang="en-ZA"/>
        </a:p>
      </dgm:t>
    </dgm:pt>
    <dgm:pt modelId="{BDC90285-1B7C-45C6-BF3D-9B79EDBAAFAF}" type="pres">
      <dgm:prSet presAssocID="{02C7FAAB-A985-4D21-9CA3-456B76725843}" presName="spacerR" presStyleCnt="0"/>
      <dgm:spPr/>
    </dgm:pt>
    <dgm:pt modelId="{C46BCCDB-83CE-45B5-973A-854B9F3F95AB}" type="pres">
      <dgm:prSet presAssocID="{E8C43A8E-E942-4028-A474-A65049428557}" presName="node" presStyleLbl="node1" presStyleIdx="1" presStyleCnt="3" custScaleX="150589">
        <dgm:presLayoutVars>
          <dgm:bulletEnabled val="1"/>
        </dgm:presLayoutVars>
      </dgm:prSet>
      <dgm:spPr/>
      <dgm:t>
        <a:bodyPr/>
        <a:lstStyle/>
        <a:p>
          <a:endParaRPr lang="en-ZA"/>
        </a:p>
      </dgm:t>
    </dgm:pt>
    <dgm:pt modelId="{368E6195-7002-48D8-B435-2E73201EE307}" type="pres">
      <dgm:prSet presAssocID="{094864E3-9E27-4127-9986-BDBF1C7C6E9E}" presName="spacerL" presStyleCnt="0"/>
      <dgm:spPr/>
    </dgm:pt>
    <dgm:pt modelId="{5F76A071-4C31-4555-B99E-873577CA3EDD}" type="pres">
      <dgm:prSet presAssocID="{094864E3-9E27-4127-9986-BDBF1C7C6E9E}" presName="sibTrans" presStyleLbl="sibTrans2D1" presStyleIdx="1" presStyleCnt="2"/>
      <dgm:spPr/>
      <dgm:t>
        <a:bodyPr/>
        <a:lstStyle/>
        <a:p>
          <a:endParaRPr lang="en-ZA"/>
        </a:p>
      </dgm:t>
    </dgm:pt>
    <dgm:pt modelId="{D87FE684-ABD6-462B-83B6-1F78E464CA43}" type="pres">
      <dgm:prSet presAssocID="{094864E3-9E27-4127-9986-BDBF1C7C6E9E}" presName="spacerR" presStyleCnt="0"/>
      <dgm:spPr/>
    </dgm:pt>
    <dgm:pt modelId="{AAEB1F4B-35F5-4DAF-85B8-173D49E701CB}" type="pres">
      <dgm:prSet presAssocID="{6EFBC23F-E568-4B2F-B12C-CEE995356DE7}" presName="node" presStyleLbl="node1" presStyleIdx="2" presStyleCnt="3">
        <dgm:presLayoutVars>
          <dgm:bulletEnabled val="1"/>
        </dgm:presLayoutVars>
      </dgm:prSet>
      <dgm:spPr/>
      <dgm:t>
        <a:bodyPr/>
        <a:lstStyle/>
        <a:p>
          <a:endParaRPr lang="en-ZA"/>
        </a:p>
      </dgm:t>
    </dgm:pt>
  </dgm:ptLst>
  <dgm:cxnLst>
    <dgm:cxn modelId="{99E77269-8D57-441F-9DE3-12AC938011F6}" srcId="{2BD7A4B0-E2F5-4821-8592-40D3649486E9}" destId="{6EFBC23F-E568-4B2F-B12C-CEE995356DE7}" srcOrd="2" destOrd="0" parTransId="{70F3B4DB-693B-41B1-9E34-21DD80BB4CC0}" sibTransId="{B5315C9A-9BF3-418E-809C-27BDEBD5C949}"/>
    <dgm:cxn modelId="{2F145BBB-9126-4AE8-B7C3-159DCFFB7D3C}" type="presOf" srcId="{E8C43A8E-E942-4028-A474-A65049428557}" destId="{C46BCCDB-83CE-45B5-973A-854B9F3F95AB}" srcOrd="0" destOrd="0" presId="urn:microsoft.com/office/officeart/2005/8/layout/equation1"/>
    <dgm:cxn modelId="{6DB6E3E1-11A3-46D0-B883-BBF16436C209}" type="presOf" srcId="{6EFBC23F-E568-4B2F-B12C-CEE995356DE7}" destId="{AAEB1F4B-35F5-4DAF-85B8-173D49E701CB}" srcOrd="0" destOrd="0" presId="urn:microsoft.com/office/officeart/2005/8/layout/equation1"/>
    <dgm:cxn modelId="{2B4CE6D9-73CF-4AD0-95E6-36FB82242A2B}" type="presOf" srcId="{02C7FAAB-A985-4D21-9CA3-456B76725843}" destId="{571FC8B7-2C1E-4B45-97B0-6AAECCB8FA5E}" srcOrd="0" destOrd="0" presId="urn:microsoft.com/office/officeart/2005/8/layout/equation1"/>
    <dgm:cxn modelId="{050E7873-1E45-4219-84A7-660B93B642E3}" type="presOf" srcId="{094864E3-9E27-4127-9986-BDBF1C7C6E9E}" destId="{5F76A071-4C31-4555-B99E-873577CA3EDD}" srcOrd="0" destOrd="0" presId="urn:microsoft.com/office/officeart/2005/8/layout/equation1"/>
    <dgm:cxn modelId="{726F64D8-4208-4497-BA7C-61C0F37B4DE7}" type="presOf" srcId="{BF747ADD-2513-4AEC-B80C-6DB3CCAB0764}" destId="{26B8B453-8C46-43B0-ABCD-175709A7FE02}" srcOrd="0" destOrd="0" presId="urn:microsoft.com/office/officeart/2005/8/layout/equation1"/>
    <dgm:cxn modelId="{032CC997-3638-4D19-B8E8-C69BED0C996C}" srcId="{2BD7A4B0-E2F5-4821-8592-40D3649486E9}" destId="{E8C43A8E-E942-4028-A474-A65049428557}" srcOrd="1" destOrd="0" parTransId="{BD787FA1-9DBF-494A-8ACD-B66DB8F17FA9}" sibTransId="{094864E3-9E27-4127-9986-BDBF1C7C6E9E}"/>
    <dgm:cxn modelId="{BE23BA9B-0E44-4AB1-9347-5D2B7601E3A7}" srcId="{2BD7A4B0-E2F5-4821-8592-40D3649486E9}" destId="{BF747ADD-2513-4AEC-B80C-6DB3CCAB0764}" srcOrd="0" destOrd="0" parTransId="{A6B8CC3B-B1D0-4525-A483-494B0F1E9741}" sibTransId="{02C7FAAB-A985-4D21-9CA3-456B76725843}"/>
    <dgm:cxn modelId="{EC4D14EF-A3E3-4543-AC44-344D62ED9988}" type="presOf" srcId="{2BD7A4B0-E2F5-4821-8592-40D3649486E9}" destId="{E3216121-208A-4154-B291-81A6EAC836A7}" srcOrd="0" destOrd="0" presId="urn:microsoft.com/office/officeart/2005/8/layout/equation1"/>
    <dgm:cxn modelId="{1D79AA9F-4B3E-4AEE-9AC8-65DC4A5CB67F}" type="presParOf" srcId="{E3216121-208A-4154-B291-81A6EAC836A7}" destId="{26B8B453-8C46-43B0-ABCD-175709A7FE02}" srcOrd="0" destOrd="0" presId="urn:microsoft.com/office/officeart/2005/8/layout/equation1"/>
    <dgm:cxn modelId="{5A9C46B7-C4CD-4793-A9BE-8582F3325D7B}" type="presParOf" srcId="{E3216121-208A-4154-B291-81A6EAC836A7}" destId="{5A1CDD9C-4D2D-45CD-AB84-24BFE7017075}" srcOrd="1" destOrd="0" presId="urn:microsoft.com/office/officeart/2005/8/layout/equation1"/>
    <dgm:cxn modelId="{E7F1857F-92A0-4B8D-9409-57366E2D4657}" type="presParOf" srcId="{E3216121-208A-4154-B291-81A6EAC836A7}" destId="{571FC8B7-2C1E-4B45-97B0-6AAECCB8FA5E}" srcOrd="2" destOrd="0" presId="urn:microsoft.com/office/officeart/2005/8/layout/equation1"/>
    <dgm:cxn modelId="{4B515F28-018C-453F-9E94-E895311B7179}" type="presParOf" srcId="{E3216121-208A-4154-B291-81A6EAC836A7}" destId="{BDC90285-1B7C-45C6-BF3D-9B79EDBAAFAF}" srcOrd="3" destOrd="0" presId="urn:microsoft.com/office/officeart/2005/8/layout/equation1"/>
    <dgm:cxn modelId="{6EEF3F2A-236A-4007-9D36-5F95919E497B}" type="presParOf" srcId="{E3216121-208A-4154-B291-81A6EAC836A7}" destId="{C46BCCDB-83CE-45B5-973A-854B9F3F95AB}" srcOrd="4" destOrd="0" presId="urn:microsoft.com/office/officeart/2005/8/layout/equation1"/>
    <dgm:cxn modelId="{F6FFCF3D-4A38-467D-82C2-C5CD2867FE2C}" type="presParOf" srcId="{E3216121-208A-4154-B291-81A6EAC836A7}" destId="{368E6195-7002-48D8-B435-2E73201EE307}" srcOrd="5" destOrd="0" presId="urn:microsoft.com/office/officeart/2005/8/layout/equation1"/>
    <dgm:cxn modelId="{3F671953-5DCC-48EA-AF16-FA2C297870E4}" type="presParOf" srcId="{E3216121-208A-4154-B291-81A6EAC836A7}" destId="{5F76A071-4C31-4555-B99E-873577CA3EDD}" srcOrd="6" destOrd="0" presId="urn:microsoft.com/office/officeart/2005/8/layout/equation1"/>
    <dgm:cxn modelId="{34D32773-1F5C-4421-B096-541DF1D793D8}" type="presParOf" srcId="{E3216121-208A-4154-B291-81A6EAC836A7}" destId="{D87FE684-ABD6-462B-83B6-1F78E464CA43}" srcOrd="7" destOrd="0" presId="urn:microsoft.com/office/officeart/2005/8/layout/equation1"/>
    <dgm:cxn modelId="{C825E14B-42DD-41A3-B652-27AB8FAAF73A}" type="presParOf" srcId="{E3216121-208A-4154-B291-81A6EAC836A7}" destId="{AAEB1F4B-35F5-4DAF-85B8-173D49E701CB}"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B4F35-C224-4866-AED7-336FADA156EE}"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ZA"/>
        </a:p>
      </dgm:t>
    </dgm:pt>
    <dgm:pt modelId="{75F819D3-0C9B-4735-AB7D-95396B4F9848}">
      <dgm:prSet phldrT="[Text]" custT="1"/>
      <dgm:spPr>
        <a:blipFill rotWithShape="0">
          <a:blip xmlns:r="http://schemas.openxmlformats.org/officeDocument/2006/relationships" r:embed="rId1"/>
          <a:stretch>
            <a:fillRect/>
          </a:stretch>
        </a:blipFill>
      </dgm:spPr>
      <dgm:t>
        <a:bodyPr/>
        <a:lstStyle/>
        <a:p>
          <a:endParaRPr lang="en-ZA" sz="2000" b="1" dirty="0">
            <a:latin typeface="Arial" panose="020B0604020202020204" pitchFamily="34" charset="0"/>
            <a:cs typeface="Arial" panose="020B0604020202020204" pitchFamily="34" charset="0"/>
          </a:endParaRPr>
        </a:p>
      </dgm:t>
    </dgm:pt>
    <dgm:pt modelId="{35AA9346-0D98-4A06-AC44-1F5D45CF59C2}" type="parTrans" cxnId="{AC1DDD91-D022-4486-843C-26E89D89A5B9}">
      <dgm:prSet/>
      <dgm:spPr/>
      <dgm:t>
        <a:bodyPr/>
        <a:lstStyle/>
        <a:p>
          <a:endParaRPr lang="en-ZA"/>
        </a:p>
      </dgm:t>
    </dgm:pt>
    <dgm:pt modelId="{9F0703F4-F05D-4B58-97DC-C255F58F4532}" type="sibTrans" cxnId="{AC1DDD91-D022-4486-843C-26E89D89A5B9}">
      <dgm:prSet/>
      <dgm:spPr/>
      <dgm:t>
        <a:bodyPr/>
        <a:lstStyle/>
        <a:p>
          <a:endParaRPr lang="en-ZA"/>
        </a:p>
      </dgm:t>
    </dgm:pt>
    <dgm:pt modelId="{BE98E5FA-ABB3-4426-BC58-B644B090AD21}">
      <dgm:prSet phldrT="[Text]" custT="1"/>
      <dgm:spPr>
        <a:solidFill>
          <a:schemeClr val="accent3"/>
        </a:solidFill>
      </dgm:spPr>
      <dgm:t>
        <a:bodyPr/>
        <a:lstStyle/>
        <a:p>
          <a:r>
            <a:rPr lang="en-ZA" sz="1800" b="1" dirty="0" smtClean="0">
              <a:latin typeface="Arial" panose="020B0604020202020204" pitchFamily="34" charset="0"/>
              <a:cs typeface="Arial" panose="020B0604020202020204" pitchFamily="34" charset="0"/>
            </a:rPr>
            <a:t>Western models</a:t>
          </a:r>
          <a:endParaRPr lang="en-ZA" sz="1800" b="1" dirty="0">
            <a:latin typeface="Arial" panose="020B0604020202020204" pitchFamily="34" charset="0"/>
            <a:cs typeface="Arial" panose="020B0604020202020204" pitchFamily="34" charset="0"/>
          </a:endParaRPr>
        </a:p>
      </dgm:t>
    </dgm:pt>
    <dgm:pt modelId="{B9B010BF-CEC2-4ACE-A249-6C9D84F32648}" type="parTrans" cxnId="{DFCB4148-5921-4EBC-B138-2AB05520DD72}">
      <dgm:prSet/>
      <dgm:spPr/>
      <dgm:t>
        <a:bodyPr/>
        <a:lstStyle/>
        <a:p>
          <a:endParaRPr lang="en-ZA"/>
        </a:p>
      </dgm:t>
    </dgm:pt>
    <dgm:pt modelId="{2EC393E7-BF7A-4066-A6ED-75AC69168EB5}" type="sibTrans" cxnId="{DFCB4148-5921-4EBC-B138-2AB05520DD72}">
      <dgm:prSet/>
      <dgm:spPr/>
      <dgm:t>
        <a:bodyPr/>
        <a:lstStyle/>
        <a:p>
          <a:endParaRPr lang="en-ZA"/>
        </a:p>
      </dgm:t>
    </dgm:pt>
    <dgm:pt modelId="{D5860913-A716-4553-A5B5-42B7A8781836}">
      <dgm:prSet phldrT="[Text]" custT="1"/>
      <dgm:spPr>
        <a:solidFill>
          <a:schemeClr val="accent6"/>
        </a:solidFill>
      </dgm:spPr>
      <dgm:t>
        <a:bodyPr/>
        <a:lstStyle/>
        <a:p>
          <a:r>
            <a:rPr lang="en-ZA" sz="1600" b="1" dirty="0" smtClean="0">
              <a:latin typeface="Arial" panose="020B0604020202020204" pitchFamily="34" charset="0"/>
              <a:cs typeface="Arial" panose="020B0604020202020204" pitchFamily="34" charset="0"/>
            </a:rPr>
            <a:t>Indigenous models</a:t>
          </a:r>
          <a:endParaRPr lang="en-ZA" sz="1600" b="1" dirty="0">
            <a:latin typeface="Arial" panose="020B0604020202020204" pitchFamily="34" charset="0"/>
            <a:cs typeface="Arial" panose="020B0604020202020204" pitchFamily="34" charset="0"/>
          </a:endParaRPr>
        </a:p>
      </dgm:t>
    </dgm:pt>
    <dgm:pt modelId="{1CEDCEC4-B55F-4582-9ED4-7F832ECEB342}" type="parTrans" cxnId="{534D9377-7D24-4885-9726-BD8CA5A2E7D5}">
      <dgm:prSet/>
      <dgm:spPr/>
      <dgm:t>
        <a:bodyPr/>
        <a:lstStyle/>
        <a:p>
          <a:endParaRPr lang="en-ZA"/>
        </a:p>
      </dgm:t>
    </dgm:pt>
    <dgm:pt modelId="{AFE9496F-F9F2-408B-8380-F99BA91D06B7}" type="sibTrans" cxnId="{534D9377-7D24-4885-9726-BD8CA5A2E7D5}">
      <dgm:prSet/>
      <dgm:spPr/>
      <dgm:t>
        <a:bodyPr/>
        <a:lstStyle/>
        <a:p>
          <a:endParaRPr lang="en-ZA"/>
        </a:p>
      </dgm:t>
    </dgm:pt>
    <dgm:pt modelId="{A18970E1-C09F-46B7-9492-EA7E61D14D9D}" type="pres">
      <dgm:prSet presAssocID="{166B4F35-C224-4866-AED7-336FADA156EE}" presName="Name0" presStyleCnt="0">
        <dgm:presLayoutVars>
          <dgm:chMax val="1"/>
          <dgm:chPref val="1"/>
        </dgm:presLayoutVars>
      </dgm:prSet>
      <dgm:spPr/>
      <dgm:t>
        <a:bodyPr/>
        <a:lstStyle/>
        <a:p>
          <a:endParaRPr lang="en-ZA"/>
        </a:p>
      </dgm:t>
    </dgm:pt>
    <dgm:pt modelId="{0F0FFC47-37E9-435E-B518-B690A1D6AA5E}" type="pres">
      <dgm:prSet presAssocID="{75F819D3-0C9B-4735-AB7D-95396B4F9848}" presName="Parent" presStyleLbl="node0" presStyleIdx="0" presStyleCnt="1" custScaleY="109714" custLinFactNeighborX="0" custLinFactNeighborY="-7953">
        <dgm:presLayoutVars>
          <dgm:chMax val="5"/>
          <dgm:chPref val="5"/>
        </dgm:presLayoutVars>
      </dgm:prSet>
      <dgm:spPr/>
      <dgm:t>
        <a:bodyPr/>
        <a:lstStyle/>
        <a:p>
          <a:endParaRPr lang="en-ZA"/>
        </a:p>
      </dgm:t>
    </dgm:pt>
    <dgm:pt modelId="{D7DC8915-01C3-49CD-8CE7-502C068A7B87}" type="pres">
      <dgm:prSet presAssocID="{75F819D3-0C9B-4735-AB7D-95396B4F9848}" presName="Accent1" presStyleLbl="node1" presStyleIdx="0" presStyleCnt="13"/>
      <dgm:spPr/>
    </dgm:pt>
    <dgm:pt modelId="{5994CB49-FD2A-44C5-B05D-D6C929659BFA}" type="pres">
      <dgm:prSet presAssocID="{75F819D3-0C9B-4735-AB7D-95396B4F9848}" presName="Accent2" presStyleLbl="node1" presStyleIdx="1" presStyleCnt="13"/>
      <dgm:spPr/>
    </dgm:pt>
    <dgm:pt modelId="{0AF870BA-B2DB-420B-A313-C603414EB156}" type="pres">
      <dgm:prSet presAssocID="{75F819D3-0C9B-4735-AB7D-95396B4F9848}" presName="Accent3" presStyleLbl="node1" presStyleIdx="2" presStyleCnt="13"/>
      <dgm:spPr/>
    </dgm:pt>
    <dgm:pt modelId="{F3833556-3E9A-49A7-9FF7-19CC6F063291}" type="pres">
      <dgm:prSet presAssocID="{75F819D3-0C9B-4735-AB7D-95396B4F9848}" presName="Accent4" presStyleLbl="node1" presStyleIdx="3" presStyleCnt="13"/>
      <dgm:spPr/>
    </dgm:pt>
    <dgm:pt modelId="{2F008ED4-206B-4147-A393-A4198C786375}" type="pres">
      <dgm:prSet presAssocID="{75F819D3-0C9B-4735-AB7D-95396B4F9848}" presName="Accent5" presStyleLbl="node1" presStyleIdx="4" presStyleCnt="13"/>
      <dgm:spPr/>
    </dgm:pt>
    <dgm:pt modelId="{FC7155D4-1FCE-46F1-9C89-99133FCFE702}" type="pres">
      <dgm:prSet presAssocID="{75F819D3-0C9B-4735-AB7D-95396B4F9848}" presName="Accent6" presStyleLbl="node1" presStyleIdx="5" presStyleCnt="13"/>
      <dgm:spPr/>
    </dgm:pt>
    <dgm:pt modelId="{8F0B153E-5645-4433-A542-BEEF171E8CFA}" type="pres">
      <dgm:prSet presAssocID="{BE98E5FA-ABB3-4426-BC58-B644B090AD21}" presName="Child1" presStyleLbl="node1" presStyleIdx="6" presStyleCnt="13" custScaleX="111961">
        <dgm:presLayoutVars>
          <dgm:chMax val="0"/>
          <dgm:chPref val="0"/>
        </dgm:presLayoutVars>
      </dgm:prSet>
      <dgm:spPr/>
      <dgm:t>
        <a:bodyPr/>
        <a:lstStyle/>
        <a:p>
          <a:endParaRPr lang="en-ZA"/>
        </a:p>
      </dgm:t>
    </dgm:pt>
    <dgm:pt modelId="{EDCBE104-5417-49FE-B8A5-A6903C200057}" type="pres">
      <dgm:prSet presAssocID="{BE98E5FA-ABB3-4426-BC58-B644B090AD21}" presName="Accent7" presStyleCnt="0"/>
      <dgm:spPr/>
    </dgm:pt>
    <dgm:pt modelId="{C7BA56AC-BD14-41A6-846A-6372CE2340AF}" type="pres">
      <dgm:prSet presAssocID="{BE98E5FA-ABB3-4426-BC58-B644B090AD21}" presName="AccentHold1" presStyleLbl="node1" presStyleIdx="7" presStyleCnt="13"/>
      <dgm:spPr>
        <a:solidFill>
          <a:schemeClr val="accent4"/>
        </a:solidFill>
      </dgm:spPr>
    </dgm:pt>
    <dgm:pt modelId="{F659CDDD-DB02-4B0B-B2F4-2A6536A04E79}" type="pres">
      <dgm:prSet presAssocID="{BE98E5FA-ABB3-4426-BC58-B644B090AD21}" presName="Accent8" presStyleCnt="0"/>
      <dgm:spPr/>
    </dgm:pt>
    <dgm:pt modelId="{D499617E-1748-4CA2-BB20-4D008BACEBD4}" type="pres">
      <dgm:prSet presAssocID="{BE98E5FA-ABB3-4426-BC58-B644B090AD21}" presName="AccentHold2" presStyleLbl="node1" presStyleIdx="8" presStyleCnt="13" custLinFactX="317850" custLinFactNeighborX="400000" custLinFactNeighborY="-27054"/>
      <dgm:spPr>
        <a:solidFill>
          <a:srgbClr val="FFFF00"/>
        </a:solidFill>
      </dgm:spPr>
    </dgm:pt>
    <dgm:pt modelId="{5A8E4CF7-9319-4E4F-B6BE-FDE258A93E14}" type="pres">
      <dgm:prSet presAssocID="{D5860913-A716-4553-A5B5-42B7A8781836}" presName="Child2" presStyleLbl="node1" presStyleIdx="9" presStyleCnt="13" custScaleX="134554" custLinFactNeighborX="2114" custLinFactNeighborY="-26766">
        <dgm:presLayoutVars>
          <dgm:chMax val="0"/>
          <dgm:chPref val="0"/>
        </dgm:presLayoutVars>
      </dgm:prSet>
      <dgm:spPr/>
      <dgm:t>
        <a:bodyPr/>
        <a:lstStyle/>
        <a:p>
          <a:endParaRPr lang="en-ZA"/>
        </a:p>
      </dgm:t>
    </dgm:pt>
    <dgm:pt modelId="{C49DB281-03D1-4994-9D73-91C2D4980F43}" type="pres">
      <dgm:prSet presAssocID="{D5860913-A716-4553-A5B5-42B7A8781836}" presName="Accent9" presStyleCnt="0"/>
      <dgm:spPr/>
    </dgm:pt>
    <dgm:pt modelId="{CB3A2D17-E30F-4E2A-9551-16CEA5534D0F}" type="pres">
      <dgm:prSet presAssocID="{D5860913-A716-4553-A5B5-42B7A8781836}" presName="AccentHold1" presStyleLbl="node1" presStyleIdx="10" presStyleCnt="13"/>
      <dgm:spPr>
        <a:solidFill>
          <a:srgbClr val="FF0000"/>
        </a:solidFill>
      </dgm:spPr>
    </dgm:pt>
    <dgm:pt modelId="{C0ED7925-73D6-4FAC-887B-58D92DEED8C3}" type="pres">
      <dgm:prSet presAssocID="{D5860913-A716-4553-A5B5-42B7A8781836}" presName="Accent10" presStyleCnt="0"/>
      <dgm:spPr/>
    </dgm:pt>
    <dgm:pt modelId="{FE6A6A67-A8BF-4006-8046-96F4A8CC9920}" type="pres">
      <dgm:prSet presAssocID="{D5860913-A716-4553-A5B5-42B7A8781836}" presName="AccentHold2" presStyleLbl="node1" presStyleIdx="11" presStyleCnt="13" custLinFactX="900000" custLinFactNeighborX="928161" custLinFactNeighborY="35988"/>
      <dgm:spPr/>
    </dgm:pt>
    <dgm:pt modelId="{09C811AC-5409-4666-948F-8C80FE1AFE26}" type="pres">
      <dgm:prSet presAssocID="{D5860913-A716-4553-A5B5-42B7A8781836}" presName="Accent11" presStyleCnt="0"/>
      <dgm:spPr/>
    </dgm:pt>
    <dgm:pt modelId="{FC182353-1086-494C-B794-45E0616BAE99}" type="pres">
      <dgm:prSet presAssocID="{D5860913-A716-4553-A5B5-42B7A8781836}" presName="AccentHold3" presStyleLbl="node1" presStyleIdx="12" presStyleCnt="13"/>
      <dgm:spPr/>
    </dgm:pt>
  </dgm:ptLst>
  <dgm:cxnLst>
    <dgm:cxn modelId="{DFCB4148-5921-4EBC-B138-2AB05520DD72}" srcId="{75F819D3-0C9B-4735-AB7D-95396B4F9848}" destId="{BE98E5FA-ABB3-4426-BC58-B644B090AD21}" srcOrd="0" destOrd="0" parTransId="{B9B010BF-CEC2-4ACE-A249-6C9D84F32648}" sibTransId="{2EC393E7-BF7A-4066-A6ED-75AC69168EB5}"/>
    <dgm:cxn modelId="{8516C8D5-5F83-4AC1-B662-496C02267628}" type="presOf" srcId="{D5860913-A716-4553-A5B5-42B7A8781836}" destId="{5A8E4CF7-9319-4E4F-B6BE-FDE258A93E14}" srcOrd="0" destOrd="0" presId="urn:microsoft.com/office/officeart/2009/3/layout/CircleRelationship"/>
    <dgm:cxn modelId="{534D9377-7D24-4885-9726-BD8CA5A2E7D5}" srcId="{75F819D3-0C9B-4735-AB7D-95396B4F9848}" destId="{D5860913-A716-4553-A5B5-42B7A8781836}" srcOrd="1" destOrd="0" parTransId="{1CEDCEC4-B55F-4582-9ED4-7F832ECEB342}" sibTransId="{AFE9496F-F9F2-408B-8380-F99BA91D06B7}"/>
    <dgm:cxn modelId="{95DB23D7-0662-4E79-A7B4-798BB264B881}" type="presOf" srcId="{75F819D3-0C9B-4735-AB7D-95396B4F9848}" destId="{0F0FFC47-37E9-435E-B518-B690A1D6AA5E}" srcOrd="0" destOrd="0" presId="urn:microsoft.com/office/officeart/2009/3/layout/CircleRelationship"/>
    <dgm:cxn modelId="{2B05F6AD-3405-4287-8B13-8433D0634EC3}" type="presOf" srcId="{BE98E5FA-ABB3-4426-BC58-B644B090AD21}" destId="{8F0B153E-5645-4433-A542-BEEF171E8CFA}" srcOrd="0" destOrd="0" presId="urn:microsoft.com/office/officeart/2009/3/layout/CircleRelationship"/>
    <dgm:cxn modelId="{AC1DDD91-D022-4486-843C-26E89D89A5B9}" srcId="{166B4F35-C224-4866-AED7-336FADA156EE}" destId="{75F819D3-0C9B-4735-AB7D-95396B4F9848}" srcOrd="0" destOrd="0" parTransId="{35AA9346-0D98-4A06-AC44-1F5D45CF59C2}" sibTransId="{9F0703F4-F05D-4B58-97DC-C255F58F4532}"/>
    <dgm:cxn modelId="{D53FDD60-D97C-4BC6-AEA6-98ABF4563A9B}" type="presOf" srcId="{166B4F35-C224-4866-AED7-336FADA156EE}" destId="{A18970E1-C09F-46B7-9492-EA7E61D14D9D}" srcOrd="0" destOrd="0" presId="urn:microsoft.com/office/officeart/2009/3/layout/CircleRelationship"/>
    <dgm:cxn modelId="{E9229781-A809-420C-85EB-CF77BE003EEE}" type="presParOf" srcId="{A18970E1-C09F-46B7-9492-EA7E61D14D9D}" destId="{0F0FFC47-37E9-435E-B518-B690A1D6AA5E}" srcOrd="0" destOrd="0" presId="urn:microsoft.com/office/officeart/2009/3/layout/CircleRelationship"/>
    <dgm:cxn modelId="{154F0835-6680-467C-85DA-71946E233C97}" type="presParOf" srcId="{A18970E1-C09F-46B7-9492-EA7E61D14D9D}" destId="{D7DC8915-01C3-49CD-8CE7-502C068A7B87}" srcOrd="1" destOrd="0" presId="urn:microsoft.com/office/officeart/2009/3/layout/CircleRelationship"/>
    <dgm:cxn modelId="{137C7F18-129C-4F3C-A94C-ECF81931701B}" type="presParOf" srcId="{A18970E1-C09F-46B7-9492-EA7E61D14D9D}" destId="{5994CB49-FD2A-44C5-B05D-D6C929659BFA}" srcOrd="2" destOrd="0" presId="urn:microsoft.com/office/officeart/2009/3/layout/CircleRelationship"/>
    <dgm:cxn modelId="{210356D4-0742-4DB9-9445-B6346A61C3D0}" type="presParOf" srcId="{A18970E1-C09F-46B7-9492-EA7E61D14D9D}" destId="{0AF870BA-B2DB-420B-A313-C603414EB156}" srcOrd="3" destOrd="0" presId="urn:microsoft.com/office/officeart/2009/3/layout/CircleRelationship"/>
    <dgm:cxn modelId="{43EA1F24-E74A-4453-9813-F7555AA31BC8}" type="presParOf" srcId="{A18970E1-C09F-46B7-9492-EA7E61D14D9D}" destId="{F3833556-3E9A-49A7-9FF7-19CC6F063291}" srcOrd="4" destOrd="0" presId="urn:microsoft.com/office/officeart/2009/3/layout/CircleRelationship"/>
    <dgm:cxn modelId="{3264CCB4-82BA-44AF-AB8D-E06CE5FB0912}" type="presParOf" srcId="{A18970E1-C09F-46B7-9492-EA7E61D14D9D}" destId="{2F008ED4-206B-4147-A393-A4198C786375}" srcOrd="5" destOrd="0" presId="urn:microsoft.com/office/officeart/2009/3/layout/CircleRelationship"/>
    <dgm:cxn modelId="{3E8CE002-F565-4068-A0F0-100A235E0A1B}" type="presParOf" srcId="{A18970E1-C09F-46B7-9492-EA7E61D14D9D}" destId="{FC7155D4-1FCE-46F1-9C89-99133FCFE702}" srcOrd="6" destOrd="0" presId="urn:microsoft.com/office/officeart/2009/3/layout/CircleRelationship"/>
    <dgm:cxn modelId="{6B7D6A9F-501B-4835-A4C9-177FD8F592F0}" type="presParOf" srcId="{A18970E1-C09F-46B7-9492-EA7E61D14D9D}" destId="{8F0B153E-5645-4433-A542-BEEF171E8CFA}" srcOrd="7" destOrd="0" presId="urn:microsoft.com/office/officeart/2009/3/layout/CircleRelationship"/>
    <dgm:cxn modelId="{0470DF88-D407-483F-B89F-4E8C3713791C}" type="presParOf" srcId="{A18970E1-C09F-46B7-9492-EA7E61D14D9D}" destId="{EDCBE104-5417-49FE-B8A5-A6903C200057}" srcOrd="8" destOrd="0" presId="urn:microsoft.com/office/officeart/2009/3/layout/CircleRelationship"/>
    <dgm:cxn modelId="{9C05C259-1C72-40DA-B0C5-82B870C05AA6}" type="presParOf" srcId="{EDCBE104-5417-49FE-B8A5-A6903C200057}" destId="{C7BA56AC-BD14-41A6-846A-6372CE2340AF}" srcOrd="0" destOrd="0" presId="urn:microsoft.com/office/officeart/2009/3/layout/CircleRelationship"/>
    <dgm:cxn modelId="{C866C4BB-6C8D-4147-A88C-DEE6FCE6528A}" type="presParOf" srcId="{A18970E1-C09F-46B7-9492-EA7E61D14D9D}" destId="{F659CDDD-DB02-4B0B-B2F4-2A6536A04E79}" srcOrd="9" destOrd="0" presId="urn:microsoft.com/office/officeart/2009/3/layout/CircleRelationship"/>
    <dgm:cxn modelId="{EDDF94FE-A940-46C5-953C-03E900114B89}" type="presParOf" srcId="{F659CDDD-DB02-4B0B-B2F4-2A6536A04E79}" destId="{D499617E-1748-4CA2-BB20-4D008BACEBD4}" srcOrd="0" destOrd="0" presId="urn:microsoft.com/office/officeart/2009/3/layout/CircleRelationship"/>
    <dgm:cxn modelId="{0D7D9C95-726C-4245-8B50-6BAB60CFA579}" type="presParOf" srcId="{A18970E1-C09F-46B7-9492-EA7E61D14D9D}" destId="{5A8E4CF7-9319-4E4F-B6BE-FDE258A93E14}" srcOrd="10" destOrd="0" presId="urn:microsoft.com/office/officeart/2009/3/layout/CircleRelationship"/>
    <dgm:cxn modelId="{076574C5-7FE7-4C14-AF77-6A45222F08FC}" type="presParOf" srcId="{A18970E1-C09F-46B7-9492-EA7E61D14D9D}" destId="{C49DB281-03D1-4994-9D73-91C2D4980F43}" srcOrd="11" destOrd="0" presId="urn:microsoft.com/office/officeart/2009/3/layout/CircleRelationship"/>
    <dgm:cxn modelId="{C9AC2A43-A03E-4295-B25B-CD1255694A95}" type="presParOf" srcId="{C49DB281-03D1-4994-9D73-91C2D4980F43}" destId="{CB3A2D17-E30F-4E2A-9551-16CEA5534D0F}" srcOrd="0" destOrd="0" presId="urn:microsoft.com/office/officeart/2009/3/layout/CircleRelationship"/>
    <dgm:cxn modelId="{73A5FFBB-01E4-4186-AFCA-1867C5E7FEE1}" type="presParOf" srcId="{A18970E1-C09F-46B7-9492-EA7E61D14D9D}" destId="{C0ED7925-73D6-4FAC-887B-58D92DEED8C3}" srcOrd="12" destOrd="0" presId="urn:microsoft.com/office/officeart/2009/3/layout/CircleRelationship"/>
    <dgm:cxn modelId="{BB89C156-7A1C-49BF-A124-C5040B36BCB2}" type="presParOf" srcId="{C0ED7925-73D6-4FAC-887B-58D92DEED8C3}" destId="{FE6A6A67-A8BF-4006-8046-96F4A8CC9920}" srcOrd="0" destOrd="0" presId="urn:microsoft.com/office/officeart/2009/3/layout/CircleRelationship"/>
    <dgm:cxn modelId="{08F84DC8-E931-4ABB-9679-A2147EE957B6}" type="presParOf" srcId="{A18970E1-C09F-46B7-9492-EA7E61D14D9D}" destId="{09C811AC-5409-4666-948F-8C80FE1AFE26}" srcOrd="13" destOrd="0" presId="urn:microsoft.com/office/officeart/2009/3/layout/CircleRelationship"/>
    <dgm:cxn modelId="{2B4588FF-18DB-4239-BF27-86BB584AC184}" type="presParOf" srcId="{09C811AC-5409-4666-948F-8C80FE1AFE26}" destId="{FC182353-1086-494C-B794-45E0616BAE9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E8D7E-F896-4097-A32F-2A7A771A5A52}" type="doc">
      <dgm:prSet loTypeId="urn:microsoft.com/office/officeart/2005/8/layout/cycle8" loCatId="cycle" qsTypeId="urn:microsoft.com/office/officeart/2005/8/quickstyle/simple1" qsCatId="simple" csTypeId="urn:microsoft.com/office/officeart/2005/8/colors/accent1_2" csCatId="accent1" phldr="1"/>
      <dgm:spPr/>
    </dgm:pt>
    <dgm:pt modelId="{16B6B105-F373-4E00-A19A-9AF530DBABC7}">
      <dgm:prSet phldrT="[Text]"/>
      <dgm:spPr>
        <a:solidFill>
          <a:srgbClr val="FF0000"/>
        </a:solidFill>
      </dgm:spPr>
      <dgm:t>
        <a:bodyPr/>
        <a:lstStyle/>
        <a:p>
          <a:r>
            <a:rPr lang="en-ZA" b="1" dirty="0" smtClean="0">
              <a:latin typeface="Arial" panose="020B0604020202020204" pitchFamily="34" charset="0"/>
              <a:cs typeface="Arial" panose="020B0604020202020204" pitchFamily="34" charset="0"/>
            </a:rPr>
            <a:t>Indigenous knowledge &amp; skills</a:t>
          </a:r>
          <a:endParaRPr lang="en-ZA" b="1" dirty="0">
            <a:latin typeface="Arial" panose="020B0604020202020204" pitchFamily="34" charset="0"/>
            <a:cs typeface="Arial" panose="020B0604020202020204" pitchFamily="34" charset="0"/>
          </a:endParaRPr>
        </a:p>
      </dgm:t>
    </dgm:pt>
    <dgm:pt modelId="{D5D44285-B0BD-44B6-9C58-F02A408C4A25}" type="parTrans" cxnId="{809D9CCA-504F-4AD2-BDF3-8AB127CE9152}">
      <dgm:prSet/>
      <dgm:spPr/>
      <dgm:t>
        <a:bodyPr/>
        <a:lstStyle/>
        <a:p>
          <a:endParaRPr lang="en-ZA"/>
        </a:p>
      </dgm:t>
    </dgm:pt>
    <dgm:pt modelId="{18D23A5C-4E38-4BA7-A91B-369045695489}" type="sibTrans" cxnId="{809D9CCA-504F-4AD2-BDF3-8AB127CE9152}">
      <dgm:prSet/>
      <dgm:spPr/>
      <dgm:t>
        <a:bodyPr/>
        <a:lstStyle/>
        <a:p>
          <a:endParaRPr lang="en-ZA"/>
        </a:p>
      </dgm:t>
    </dgm:pt>
    <dgm:pt modelId="{B6359A48-0191-496C-9973-1DA450D2BD68}">
      <dgm:prSet phldrT="[Text]"/>
      <dgm:spPr>
        <a:solidFill>
          <a:srgbClr val="00B050"/>
        </a:solidFill>
      </dgm:spPr>
      <dgm:t>
        <a:bodyPr/>
        <a:lstStyle/>
        <a:p>
          <a:r>
            <a:rPr lang="en-ZA" b="1" dirty="0" smtClean="0">
              <a:latin typeface="Arial" panose="020B0604020202020204" pitchFamily="34" charset="0"/>
              <a:cs typeface="Arial" panose="020B0604020202020204" pitchFamily="34" charset="0"/>
            </a:rPr>
            <a:t>SA Family Law</a:t>
          </a:r>
          <a:endParaRPr lang="en-ZA" b="1" dirty="0">
            <a:latin typeface="Arial" panose="020B0604020202020204" pitchFamily="34" charset="0"/>
            <a:cs typeface="Arial" panose="020B0604020202020204" pitchFamily="34" charset="0"/>
          </a:endParaRPr>
        </a:p>
      </dgm:t>
    </dgm:pt>
    <dgm:pt modelId="{D9B9F280-A44B-42B7-B143-657ABEC32F1A}" type="parTrans" cxnId="{21008B82-7A08-4E71-949A-70A9ACBD214A}">
      <dgm:prSet/>
      <dgm:spPr/>
      <dgm:t>
        <a:bodyPr/>
        <a:lstStyle/>
        <a:p>
          <a:endParaRPr lang="en-ZA"/>
        </a:p>
      </dgm:t>
    </dgm:pt>
    <dgm:pt modelId="{9D177558-EC80-4819-81D4-8B38784DC37F}" type="sibTrans" cxnId="{21008B82-7A08-4E71-949A-70A9ACBD214A}">
      <dgm:prSet/>
      <dgm:spPr/>
      <dgm:t>
        <a:bodyPr/>
        <a:lstStyle/>
        <a:p>
          <a:endParaRPr lang="en-ZA"/>
        </a:p>
      </dgm:t>
    </dgm:pt>
    <dgm:pt modelId="{75759F48-5280-4701-81C1-23A3D5C4912E}">
      <dgm:prSet phldrT="[Text]"/>
      <dgm:spPr>
        <a:solidFill>
          <a:schemeClr val="accent4">
            <a:lumMod val="75000"/>
          </a:schemeClr>
        </a:solidFill>
      </dgm:spPr>
      <dgm:t>
        <a:bodyPr/>
        <a:lstStyle/>
        <a:p>
          <a:r>
            <a:rPr lang="en-ZA" b="1" dirty="0" smtClean="0">
              <a:latin typeface="Arial" panose="020B0604020202020204" pitchFamily="34" charset="0"/>
              <a:cs typeface="Arial" panose="020B0604020202020204" pitchFamily="34" charset="0"/>
            </a:rPr>
            <a:t>Western principles &amp; approaches</a:t>
          </a:r>
          <a:endParaRPr lang="en-ZA" b="1" dirty="0">
            <a:latin typeface="Arial" panose="020B0604020202020204" pitchFamily="34" charset="0"/>
            <a:cs typeface="Arial" panose="020B0604020202020204" pitchFamily="34" charset="0"/>
          </a:endParaRPr>
        </a:p>
      </dgm:t>
    </dgm:pt>
    <dgm:pt modelId="{2DBE00DD-1444-4B33-BB36-C0F6775EB316}" type="parTrans" cxnId="{DC2AF43A-6904-43E7-9264-F8D3D0F47F1B}">
      <dgm:prSet/>
      <dgm:spPr/>
      <dgm:t>
        <a:bodyPr/>
        <a:lstStyle/>
        <a:p>
          <a:endParaRPr lang="en-ZA"/>
        </a:p>
      </dgm:t>
    </dgm:pt>
    <dgm:pt modelId="{43E99FB0-E2CA-469B-818B-AE14333F6BE9}" type="sibTrans" cxnId="{DC2AF43A-6904-43E7-9264-F8D3D0F47F1B}">
      <dgm:prSet/>
      <dgm:spPr/>
      <dgm:t>
        <a:bodyPr/>
        <a:lstStyle/>
        <a:p>
          <a:endParaRPr lang="en-ZA"/>
        </a:p>
      </dgm:t>
    </dgm:pt>
    <dgm:pt modelId="{60477CDF-9AF5-4E87-A6CE-AA3AB633863E}" type="pres">
      <dgm:prSet presAssocID="{AC1E8D7E-F896-4097-A32F-2A7A771A5A52}" presName="compositeShape" presStyleCnt="0">
        <dgm:presLayoutVars>
          <dgm:chMax val="7"/>
          <dgm:dir/>
          <dgm:resizeHandles val="exact"/>
        </dgm:presLayoutVars>
      </dgm:prSet>
      <dgm:spPr/>
    </dgm:pt>
    <dgm:pt modelId="{C4186E07-7714-44B0-9F20-3EB43833419B}" type="pres">
      <dgm:prSet presAssocID="{AC1E8D7E-F896-4097-A32F-2A7A771A5A52}" presName="wedge1" presStyleLbl="node1" presStyleIdx="0" presStyleCnt="3"/>
      <dgm:spPr/>
      <dgm:t>
        <a:bodyPr/>
        <a:lstStyle/>
        <a:p>
          <a:endParaRPr lang="en-ZA"/>
        </a:p>
      </dgm:t>
    </dgm:pt>
    <dgm:pt modelId="{49E5236A-3746-4D36-848E-0A9B8B9623E0}" type="pres">
      <dgm:prSet presAssocID="{AC1E8D7E-F896-4097-A32F-2A7A771A5A52}" presName="dummy1a" presStyleCnt="0"/>
      <dgm:spPr/>
    </dgm:pt>
    <dgm:pt modelId="{27D9E78B-C545-491F-9314-F2D8CA6BD775}" type="pres">
      <dgm:prSet presAssocID="{AC1E8D7E-F896-4097-A32F-2A7A771A5A52}" presName="dummy1b" presStyleCnt="0"/>
      <dgm:spPr/>
    </dgm:pt>
    <dgm:pt modelId="{C70EDDA3-2441-420C-977D-ED7A8290F80E}" type="pres">
      <dgm:prSet presAssocID="{AC1E8D7E-F896-4097-A32F-2A7A771A5A52}" presName="wedge1Tx" presStyleLbl="node1" presStyleIdx="0" presStyleCnt="3">
        <dgm:presLayoutVars>
          <dgm:chMax val="0"/>
          <dgm:chPref val="0"/>
          <dgm:bulletEnabled val="1"/>
        </dgm:presLayoutVars>
      </dgm:prSet>
      <dgm:spPr/>
      <dgm:t>
        <a:bodyPr/>
        <a:lstStyle/>
        <a:p>
          <a:endParaRPr lang="en-ZA"/>
        </a:p>
      </dgm:t>
    </dgm:pt>
    <dgm:pt modelId="{6924E4AD-7EE0-4529-A2C5-AC6D84CCC8EB}" type="pres">
      <dgm:prSet presAssocID="{AC1E8D7E-F896-4097-A32F-2A7A771A5A52}" presName="wedge2" presStyleLbl="node1" presStyleIdx="1" presStyleCnt="3"/>
      <dgm:spPr/>
      <dgm:t>
        <a:bodyPr/>
        <a:lstStyle/>
        <a:p>
          <a:endParaRPr lang="en-ZA"/>
        </a:p>
      </dgm:t>
    </dgm:pt>
    <dgm:pt modelId="{6E5C2C2E-FA9F-4D2E-8755-8CAF32438C7C}" type="pres">
      <dgm:prSet presAssocID="{AC1E8D7E-F896-4097-A32F-2A7A771A5A52}" presName="dummy2a" presStyleCnt="0"/>
      <dgm:spPr/>
    </dgm:pt>
    <dgm:pt modelId="{9217737D-5FF5-4D02-BC39-0B6284B53999}" type="pres">
      <dgm:prSet presAssocID="{AC1E8D7E-F896-4097-A32F-2A7A771A5A52}" presName="dummy2b" presStyleCnt="0"/>
      <dgm:spPr/>
    </dgm:pt>
    <dgm:pt modelId="{3B75C254-BD0D-4112-8A2F-297F2A8BCF45}" type="pres">
      <dgm:prSet presAssocID="{AC1E8D7E-F896-4097-A32F-2A7A771A5A52}" presName="wedge2Tx" presStyleLbl="node1" presStyleIdx="1" presStyleCnt="3">
        <dgm:presLayoutVars>
          <dgm:chMax val="0"/>
          <dgm:chPref val="0"/>
          <dgm:bulletEnabled val="1"/>
        </dgm:presLayoutVars>
      </dgm:prSet>
      <dgm:spPr/>
      <dgm:t>
        <a:bodyPr/>
        <a:lstStyle/>
        <a:p>
          <a:endParaRPr lang="en-ZA"/>
        </a:p>
      </dgm:t>
    </dgm:pt>
    <dgm:pt modelId="{F0E8CE6E-10F5-4C6F-84DA-7797748DD120}" type="pres">
      <dgm:prSet presAssocID="{AC1E8D7E-F896-4097-A32F-2A7A771A5A52}" presName="wedge3" presStyleLbl="node1" presStyleIdx="2" presStyleCnt="3"/>
      <dgm:spPr/>
      <dgm:t>
        <a:bodyPr/>
        <a:lstStyle/>
        <a:p>
          <a:endParaRPr lang="en-ZA"/>
        </a:p>
      </dgm:t>
    </dgm:pt>
    <dgm:pt modelId="{3CA20B83-8F0A-475F-BAE5-5FAE32952047}" type="pres">
      <dgm:prSet presAssocID="{AC1E8D7E-F896-4097-A32F-2A7A771A5A52}" presName="dummy3a" presStyleCnt="0"/>
      <dgm:spPr/>
    </dgm:pt>
    <dgm:pt modelId="{2583B484-F450-404B-A896-CFB440CE5B13}" type="pres">
      <dgm:prSet presAssocID="{AC1E8D7E-F896-4097-A32F-2A7A771A5A52}" presName="dummy3b" presStyleCnt="0"/>
      <dgm:spPr/>
    </dgm:pt>
    <dgm:pt modelId="{4DB658AD-31A6-4008-8B6B-14256D3CB970}" type="pres">
      <dgm:prSet presAssocID="{AC1E8D7E-F896-4097-A32F-2A7A771A5A52}" presName="wedge3Tx" presStyleLbl="node1" presStyleIdx="2" presStyleCnt="3">
        <dgm:presLayoutVars>
          <dgm:chMax val="0"/>
          <dgm:chPref val="0"/>
          <dgm:bulletEnabled val="1"/>
        </dgm:presLayoutVars>
      </dgm:prSet>
      <dgm:spPr/>
      <dgm:t>
        <a:bodyPr/>
        <a:lstStyle/>
        <a:p>
          <a:endParaRPr lang="en-ZA"/>
        </a:p>
      </dgm:t>
    </dgm:pt>
    <dgm:pt modelId="{B4B87B2F-878B-4A9A-B1DD-248539D22075}" type="pres">
      <dgm:prSet presAssocID="{18D23A5C-4E38-4BA7-A91B-369045695489}" presName="arrowWedge1" presStyleLbl="fgSibTrans2D1" presStyleIdx="0" presStyleCnt="3"/>
      <dgm:spPr/>
    </dgm:pt>
    <dgm:pt modelId="{7F87E8D6-F884-4E92-95BC-42D635BBEE64}" type="pres">
      <dgm:prSet presAssocID="{9D177558-EC80-4819-81D4-8B38784DC37F}" presName="arrowWedge2" presStyleLbl="fgSibTrans2D1" presStyleIdx="1" presStyleCnt="3"/>
      <dgm:spPr/>
    </dgm:pt>
    <dgm:pt modelId="{A9FB7C3A-37B3-43F9-AB37-FF0079647748}" type="pres">
      <dgm:prSet presAssocID="{43E99FB0-E2CA-469B-818B-AE14333F6BE9}" presName="arrowWedge3" presStyleLbl="fgSibTrans2D1" presStyleIdx="2" presStyleCnt="3"/>
      <dgm:spPr/>
    </dgm:pt>
  </dgm:ptLst>
  <dgm:cxnLst>
    <dgm:cxn modelId="{E14FB730-C9A5-4D44-986E-688E6BC7EF92}" type="presOf" srcId="{B6359A48-0191-496C-9973-1DA450D2BD68}" destId="{6924E4AD-7EE0-4529-A2C5-AC6D84CCC8EB}" srcOrd="0" destOrd="0" presId="urn:microsoft.com/office/officeart/2005/8/layout/cycle8"/>
    <dgm:cxn modelId="{E61C3E5F-D8C8-4E91-A2A4-4472263CF4A4}" type="presOf" srcId="{B6359A48-0191-496C-9973-1DA450D2BD68}" destId="{3B75C254-BD0D-4112-8A2F-297F2A8BCF45}" srcOrd="1" destOrd="0" presId="urn:microsoft.com/office/officeart/2005/8/layout/cycle8"/>
    <dgm:cxn modelId="{809D9CCA-504F-4AD2-BDF3-8AB127CE9152}" srcId="{AC1E8D7E-F896-4097-A32F-2A7A771A5A52}" destId="{16B6B105-F373-4E00-A19A-9AF530DBABC7}" srcOrd="0" destOrd="0" parTransId="{D5D44285-B0BD-44B6-9C58-F02A408C4A25}" sibTransId="{18D23A5C-4E38-4BA7-A91B-369045695489}"/>
    <dgm:cxn modelId="{F8A83460-DFD9-4AAD-A693-F07E2B56ECCD}" type="presOf" srcId="{AC1E8D7E-F896-4097-A32F-2A7A771A5A52}" destId="{60477CDF-9AF5-4E87-A6CE-AA3AB633863E}" srcOrd="0" destOrd="0" presId="urn:microsoft.com/office/officeart/2005/8/layout/cycle8"/>
    <dgm:cxn modelId="{604163F9-DB41-4F4F-9FC9-6095DC35A028}" type="presOf" srcId="{16B6B105-F373-4E00-A19A-9AF530DBABC7}" destId="{C4186E07-7714-44B0-9F20-3EB43833419B}" srcOrd="0" destOrd="0" presId="urn:microsoft.com/office/officeart/2005/8/layout/cycle8"/>
    <dgm:cxn modelId="{D7EFF645-BD0B-4E5F-BEBE-3F0B6FBDC305}" type="presOf" srcId="{75759F48-5280-4701-81C1-23A3D5C4912E}" destId="{4DB658AD-31A6-4008-8B6B-14256D3CB970}" srcOrd="1" destOrd="0" presId="urn:microsoft.com/office/officeart/2005/8/layout/cycle8"/>
    <dgm:cxn modelId="{21008B82-7A08-4E71-949A-70A9ACBD214A}" srcId="{AC1E8D7E-F896-4097-A32F-2A7A771A5A52}" destId="{B6359A48-0191-496C-9973-1DA450D2BD68}" srcOrd="1" destOrd="0" parTransId="{D9B9F280-A44B-42B7-B143-657ABEC32F1A}" sibTransId="{9D177558-EC80-4819-81D4-8B38784DC37F}"/>
    <dgm:cxn modelId="{4D44916B-D1DE-42AB-869E-91596330E701}" type="presOf" srcId="{75759F48-5280-4701-81C1-23A3D5C4912E}" destId="{F0E8CE6E-10F5-4C6F-84DA-7797748DD120}" srcOrd="0" destOrd="0" presId="urn:microsoft.com/office/officeart/2005/8/layout/cycle8"/>
    <dgm:cxn modelId="{B10EB903-45D2-42BD-92C0-4484C87EC55E}" type="presOf" srcId="{16B6B105-F373-4E00-A19A-9AF530DBABC7}" destId="{C70EDDA3-2441-420C-977D-ED7A8290F80E}" srcOrd="1" destOrd="0" presId="urn:microsoft.com/office/officeart/2005/8/layout/cycle8"/>
    <dgm:cxn modelId="{DC2AF43A-6904-43E7-9264-F8D3D0F47F1B}" srcId="{AC1E8D7E-F896-4097-A32F-2A7A771A5A52}" destId="{75759F48-5280-4701-81C1-23A3D5C4912E}" srcOrd="2" destOrd="0" parTransId="{2DBE00DD-1444-4B33-BB36-C0F6775EB316}" sibTransId="{43E99FB0-E2CA-469B-818B-AE14333F6BE9}"/>
    <dgm:cxn modelId="{B4E1DAED-E401-4F20-84FA-8E9661D80FBF}" type="presParOf" srcId="{60477CDF-9AF5-4E87-A6CE-AA3AB633863E}" destId="{C4186E07-7714-44B0-9F20-3EB43833419B}" srcOrd="0" destOrd="0" presId="urn:microsoft.com/office/officeart/2005/8/layout/cycle8"/>
    <dgm:cxn modelId="{1EA98E51-D3C4-4BD2-9116-AEA0EF3CFA6F}" type="presParOf" srcId="{60477CDF-9AF5-4E87-A6CE-AA3AB633863E}" destId="{49E5236A-3746-4D36-848E-0A9B8B9623E0}" srcOrd="1" destOrd="0" presId="urn:microsoft.com/office/officeart/2005/8/layout/cycle8"/>
    <dgm:cxn modelId="{38364F4A-AA9D-448F-B9BB-47E4CB5A0F6C}" type="presParOf" srcId="{60477CDF-9AF5-4E87-A6CE-AA3AB633863E}" destId="{27D9E78B-C545-491F-9314-F2D8CA6BD775}" srcOrd="2" destOrd="0" presId="urn:microsoft.com/office/officeart/2005/8/layout/cycle8"/>
    <dgm:cxn modelId="{5022F710-88A9-4FFF-B59E-0D9A1A86BB97}" type="presParOf" srcId="{60477CDF-9AF5-4E87-A6CE-AA3AB633863E}" destId="{C70EDDA3-2441-420C-977D-ED7A8290F80E}" srcOrd="3" destOrd="0" presId="urn:microsoft.com/office/officeart/2005/8/layout/cycle8"/>
    <dgm:cxn modelId="{F00716DB-580D-4740-A66A-2DDB88E7C96C}" type="presParOf" srcId="{60477CDF-9AF5-4E87-A6CE-AA3AB633863E}" destId="{6924E4AD-7EE0-4529-A2C5-AC6D84CCC8EB}" srcOrd="4" destOrd="0" presId="urn:microsoft.com/office/officeart/2005/8/layout/cycle8"/>
    <dgm:cxn modelId="{4E7CCB52-701E-45D0-8AA9-49AE06288ECA}" type="presParOf" srcId="{60477CDF-9AF5-4E87-A6CE-AA3AB633863E}" destId="{6E5C2C2E-FA9F-4D2E-8755-8CAF32438C7C}" srcOrd="5" destOrd="0" presId="urn:microsoft.com/office/officeart/2005/8/layout/cycle8"/>
    <dgm:cxn modelId="{C2C56BDC-21E7-462F-AA1D-2001FBDD1D6B}" type="presParOf" srcId="{60477CDF-9AF5-4E87-A6CE-AA3AB633863E}" destId="{9217737D-5FF5-4D02-BC39-0B6284B53999}" srcOrd="6" destOrd="0" presId="urn:microsoft.com/office/officeart/2005/8/layout/cycle8"/>
    <dgm:cxn modelId="{EE0BA507-5D77-4B4B-BBC8-CAB1425C9809}" type="presParOf" srcId="{60477CDF-9AF5-4E87-A6CE-AA3AB633863E}" destId="{3B75C254-BD0D-4112-8A2F-297F2A8BCF45}" srcOrd="7" destOrd="0" presId="urn:microsoft.com/office/officeart/2005/8/layout/cycle8"/>
    <dgm:cxn modelId="{25390591-2C45-4951-9E69-23E288437716}" type="presParOf" srcId="{60477CDF-9AF5-4E87-A6CE-AA3AB633863E}" destId="{F0E8CE6E-10F5-4C6F-84DA-7797748DD120}" srcOrd="8" destOrd="0" presId="urn:microsoft.com/office/officeart/2005/8/layout/cycle8"/>
    <dgm:cxn modelId="{0146BD47-1539-404D-B853-3A9B95481DD0}" type="presParOf" srcId="{60477CDF-9AF5-4E87-A6CE-AA3AB633863E}" destId="{3CA20B83-8F0A-475F-BAE5-5FAE32952047}" srcOrd="9" destOrd="0" presId="urn:microsoft.com/office/officeart/2005/8/layout/cycle8"/>
    <dgm:cxn modelId="{1E61ADFA-BEB2-49CB-B848-9AD44A89CA3B}" type="presParOf" srcId="{60477CDF-9AF5-4E87-A6CE-AA3AB633863E}" destId="{2583B484-F450-404B-A896-CFB440CE5B13}" srcOrd="10" destOrd="0" presId="urn:microsoft.com/office/officeart/2005/8/layout/cycle8"/>
    <dgm:cxn modelId="{C47CB9E4-8BE1-4B75-8677-2C64C22FEB0A}" type="presParOf" srcId="{60477CDF-9AF5-4E87-A6CE-AA3AB633863E}" destId="{4DB658AD-31A6-4008-8B6B-14256D3CB970}" srcOrd="11" destOrd="0" presId="urn:microsoft.com/office/officeart/2005/8/layout/cycle8"/>
    <dgm:cxn modelId="{4EB25E08-CBE3-4377-B13C-CC9BAF9438AC}" type="presParOf" srcId="{60477CDF-9AF5-4E87-A6CE-AA3AB633863E}" destId="{B4B87B2F-878B-4A9A-B1DD-248539D22075}" srcOrd="12" destOrd="0" presId="urn:microsoft.com/office/officeart/2005/8/layout/cycle8"/>
    <dgm:cxn modelId="{23968664-9BB1-4D52-A2B2-187AA1853FE0}" type="presParOf" srcId="{60477CDF-9AF5-4E87-A6CE-AA3AB633863E}" destId="{7F87E8D6-F884-4E92-95BC-42D635BBEE64}" srcOrd="13" destOrd="0" presId="urn:microsoft.com/office/officeart/2005/8/layout/cycle8"/>
    <dgm:cxn modelId="{8B6CF140-113C-4484-B87C-0958822B7EC6}" type="presParOf" srcId="{60477CDF-9AF5-4E87-A6CE-AA3AB633863E}" destId="{A9FB7C3A-37B3-43F9-AB37-FF007964774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92C67-F623-49EB-BF59-20F1C72E10F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2CCC617F-426A-4A26-B86B-89B0E9BF470D}">
      <dgm:prSet phldrT="[Text]" custT="1"/>
      <dgm:spPr/>
      <dgm:t>
        <a:bodyPr/>
        <a:lstStyle/>
        <a:p>
          <a:r>
            <a:rPr lang="en-ZA" sz="1400" b="1" dirty="0" smtClean="0">
              <a:latin typeface="Arial" panose="020B0604020202020204" pitchFamily="34" charset="0"/>
              <a:cs typeface="Arial" panose="020B0604020202020204" pitchFamily="34" charset="0"/>
            </a:rPr>
            <a:t>Qualitative </a:t>
          </a:r>
          <a:endParaRPr lang="en-ZA" sz="1400" b="1" dirty="0">
            <a:latin typeface="Arial" panose="020B0604020202020204" pitchFamily="34" charset="0"/>
            <a:cs typeface="Arial" panose="020B0604020202020204" pitchFamily="34" charset="0"/>
          </a:endParaRPr>
        </a:p>
      </dgm:t>
    </dgm:pt>
    <dgm:pt modelId="{86D189FF-80A1-4B8B-AF9C-29FAD3C5737A}" type="parTrans" cxnId="{EE1B0AAE-17A4-4CFC-BF9F-B01806349B53}">
      <dgm:prSet/>
      <dgm:spPr/>
      <dgm:t>
        <a:bodyPr/>
        <a:lstStyle/>
        <a:p>
          <a:endParaRPr lang="en-ZA"/>
        </a:p>
      </dgm:t>
    </dgm:pt>
    <dgm:pt modelId="{6703A27E-7AB3-4C25-B69F-0DB5FA300C6C}" type="sibTrans" cxnId="{EE1B0AAE-17A4-4CFC-BF9F-B01806349B53}">
      <dgm:prSet/>
      <dgm:spPr/>
      <dgm:t>
        <a:bodyPr/>
        <a:lstStyle/>
        <a:p>
          <a:endParaRPr lang="en-ZA"/>
        </a:p>
      </dgm:t>
    </dgm:pt>
    <dgm:pt modelId="{C63E1080-C103-49B2-BA78-330723C6D311}">
      <dgm:prSet phldrT="[Text]" custT="1"/>
      <dgm:spPr>
        <a:solidFill>
          <a:srgbClr val="00B0F0">
            <a:alpha val="89804"/>
          </a:srgbClr>
        </a:solidFill>
      </dgm:spPr>
      <dgm:t>
        <a:bodyPr/>
        <a:lstStyle/>
        <a:p>
          <a:r>
            <a:rPr lang="en-ZA" sz="1400" b="1" dirty="0" smtClean="0">
              <a:latin typeface="Arial" panose="020B0604020202020204" pitchFamily="34" charset="0"/>
              <a:cs typeface="Arial" panose="020B0604020202020204" pitchFamily="34" charset="0"/>
            </a:rPr>
            <a:t>Phase 1</a:t>
          </a:r>
          <a:endParaRPr lang="en-ZA" sz="1400" b="1" dirty="0">
            <a:latin typeface="Arial" panose="020B0604020202020204" pitchFamily="34" charset="0"/>
            <a:cs typeface="Arial" panose="020B0604020202020204" pitchFamily="34" charset="0"/>
          </a:endParaRPr>
        </a:p>
      </dgm:t>
    </dgm:pt>
    <dgm:pt modelId="{C86BC941-57D1-49D1-8427-7BFC793D53D9}" type="parTrans" cxnId="{F21BB848-566E-4FE2-BC2C-73FB43E336E6}">
      <dgm:prSet/>
      <dgm:spPr/>
      <dgm:t>
        <a:bodyPr/>
        <a:lstStyle/>
        <a:p>
          <a:endParaRPr lang="en-ZA"/>
        </a:p>
      </dgm:t>
    </dgm:pt>
    <dgm:pt modelId="{7E38DF96-F847-4FD4-BAF5-946F3D0E0F3A}" type="sibTrans" cxnId="{F21BB848-566E-4FE2-BC2C-73FB43E336E6}">
      <dgm:prSet/>
      <dgm:spPr/>
      <dgm:t>
        <a:bodyPr/>
        <a:lstStyle/>
        <a:p>
          <a:endParaRPr lang="en-ZA"/>
        </a:p>
      </dgm:t>
    </dgm:pt>
    <dgm:pt modelId="{ABF7D0E3-C80C-4491-802F-A0F3908FF746}">
      <dgm:prSet phldrT="[Text]" custT="1"/>
      <dgm:spPr/>
      <dgm:t>
        <a:bodyPr/>
        <a:lstStyle/>
        <a:p>
          <a:r>
            <a:rPr lang="en-ZA" sz="1100" b="1" dirty="0" smtClean="0">
              <a:latin typeface="Arial" panose="020B0604020202020204" pitchFamily="34" charset="0"/>
              <a:cs typeface="Arial" panose="020B0604020202020204" pitchFamily="34" charset="0"/>
            </a:rPr>
            <a:t>Design        Explorative, descriptive, case study</a:t>
          </a:r>
          <a:endParaRPr lang="en-ZA" sz="1100" b="1" dirty="0">
            <a:latin typeface="Arial" panose="020B0604020202020204" pitchFamily="34" charset="0"/>
            <a:cs typeface="Arial" panose="020B0604020202020204" pitchFamily="34" charset="0"/>
          </a:endParaRPr>
        </a:p>
      </dgm:t>
    </dgm:pt>
    <dgm:pt modelId="{2A9063C4-790F-40C7-A57D-CAEB25DF01FD}" type="parTrans" cxnId="{558E4D0F-C78D-4AEE-BFDA-267325A51E71}">
      <dgm:prSet/>
      <dgm:spPr/>
      <dgm:t>
        <a:bodyPr/>
        <a:lstStyle/>
        <a:p>
          <a:endParaRPr lang="en-ZA"/>
        </a:p>
      </dgm:t>
    </dgm:pt>
    <dgm:pt modelId="{CF7EAD7B-02FB-4A68-A957-1CE7440777F9}" type="sibTrans" cxnId="{558E4D0F-C78D-4AEE-BFDA-267325A51E71}">
      <dgm:prSet/>
      <dgm:spPr/>
      <dgm:t>
        <a:bodyPr/>
        <a:lstStyle/>
        <a:p>
          <a:endParaRPr lang="en-ZA"/>
        </a:p>
      </dgm:t>
    </dgm:pt>
    <dgm:pt modelId="{151692C1-2808-413F-968C-89F01D368F3D}">
      <dgm:prSet phldrT="[Text]" custT="1"/>
      <dgm:spPr/>
      <dgm:t>
        <a:bodyPr/>
        <a:lstStyle/>
        <a:p>
          <a:r>
            <a:rPr lang="en-ZA" sz="1100" b="1" dirty="0" smtClean="0">
              <a:latin typeface="Arial" panose="020B0604020202020204" pitchFamily="34" charset="0"/>
              <a:cs typeface="Arial" panose="020B0604020202020204" pitchFamily="34" charset="0"/>
            </a:rPr>
            <a:t>Sample</a:t>
          </a:r>
        </a:p>
        <a:p>
          <a:r>
            <a:rPr lang="en-ZA" sz="1100" b="0" dirty="0" smtClean="0">
              <a:solidFill>
                <a:srgbClr val="FF0000"/>
              </a:solidFill>
              <a:latin typeface="Arial" panose="020B0604020202020204" pitchFamily="34" charset="0"/>
              <a:cs typeface="Arial" panose="020B0604020202020204" pitchFamily="34" charset="0"/>
            </a:rPr>
            <a:t>Unmarried fathers (7)</a:t>
          </a:r>
        </a:p>
        <a:p>
          <a:r>
            <a:rPr lang="en-ZA" sz="1100" b="0" dirty="0" smtClean="0">
              <a:solidFill>
                <a:srgbClr val="FF0000"/>
              </a:solidFill>
              <a:latin typeface="Arial" panose="020B0604020202020204" pitchFamily="34" charset="0"/>
              <a:cs typeface="Arial" panose="020B0604020202020204" pitchFamily="34" charset="0"/>
            </a:rPr>
            <a:t>Unmarried mothers (7)</a:t>
          </a:r>
        </a:p>
        <a:p>
          <a:r>
            <a:rPr lang="en-ZA" sz="1100" b="0" dirty="0" smtClean="0">
              <a:solidFill>
                <a:srgbClr val="FF0000"/>
              </a:solidFill>
              <a:latin typeface="Arial" panose="020B0604020202020204" pitchFamily="34" charset="0"/>
              <a:cs typeface="Arial" panose="020B0604020202020204" pitchFamily="34" charset="0"/>
            </a:rPr>
            <a:t>Mediators (8)</a:t>
          </a:r>
        </a:p>
        <a:p>
          <a:r>
            <a:rPr lang="en-ZA" sz="800" b="1" dirty="0" smtClean="0">
              <a:latin typeface="Arial" panose="020B0604020202020204" pitchFamily="34" charset="0"/>
              <a:cs typeface="Arial" panose="020B0604020202020204" pitchFamily="34" charset="0"/>
            </a:rPr>
            <a:t> </a:t>
          </a:r>
          <a:endParaRPr lang="en-ZA" sz="800" b="1" dirty="0">
            <a:latin typeface="Arial" panose="020B0604020202020204" pitchFamily="34" charset="0"/>
            <a:cs typeface="Arial" panose="020B0604020202020204" pitchFamily="34" charset="0"/>
          </a:endParaRPr>
        </a:p>
      </dgm:t>
    </dgm:pt>
    <dgm:pt modelId="{8C3175EA-3073-4A0F-A530-C0D59A327EF1}" type="parTrans" cxnId="{B4EC286F-C0A2-492D-BE00-20371E19B88D}">
      <dgm:prSet/>
      <dgm:spPr/>
      <dgm:t>
        <a:bodyPr/>
        <a:lstStyle/>
        <a:p>
          <a:endParaRPr lang="en-ZA"/>
        </a:p>
      </dgm:t>
    </dgm:pt>
    <dgm:pt modelId="{5762D625-573A-4A7D-99A9-A3DC4E2985AB}" type="sibTrans" cxnId="{B4EC286F-C0A2-492D-BE00-20371E19B88D}">
      <dgm:prSet/>
      <dgm:spPr/>
      <dgm:t>
        <a:bodyPr/>
        <a:lstStyle/>
        <a:p>
          <a:endParaRPr lang="en-ZA"/>
        </a:p>
      </dgm:t>
    </dgm:pt>
    <dgm:pt modelId="{D1FEC29F-03DF-4CB7-871B-E32FC9716E5E}">
      <dgm:prSet phldrT="[Text]" custT="1"/>
      <dgm:spPr>
        <a:solidFill>
          <a:srgbClr val="33CC33">
            <a:alpha val="89804"/>
          </a:srgbClr>
        </a:solidFill>
      </dgm:spPr>
      <dgm:t>
        <a:bodyPr/>
        <a:lstStyle/>
        <a:p>
          <a:r>
            <a:rPr lang="en-ZA" sz="1400" b="1" dirty="0" smtClean="0">
              <a:latin typeface="Arial" panose="020B0604020202020204" pitchFamily="34" charset="0"/>
              <a:cs typeface="Arial" panose="020B0604020202020204" pitchFamily="34" charset="0"/>
            </a:rPr>
            <a:t>Phase 2</a:t>
          </a:r>
          <a:endParaRPr lang="en-ZA" sz="1400" b="1" dirty="0">
            <a:latin typeface="Arial" panose="020B0604020202020204" pitchFamily="34" charset="0"/>
            <a:cs typeface="Arial" panose="020B0604020202020204" pitchFamily="34" charset="0"/>
          </a:endParaRPr>
        </a:p>
      </dgm:t>
    </dgm:pt>
    <dgm:pt modelId="{0C563929-6961-4390-B857-90DD30510D93}" type="parTrans" cxnId="{A6056843-80FF-4FFB-8A6B-A21C23E6E963}">
      <dgm:prSet/>
      <dgm:spPr/>
      <dgm:t>
        <a:bodyPr/>
        <a:lstStyle/>
        <a:p>
          <a:endParaRPr lang="en-ZA"/>
        </a:p>
      </dgm:t>
    </dgm:pt>
    <dgm:pt modelId="{A8651F91-4514-4922-A92C-EEAA85443AA6}" type="sibTrans" cxnId="{A6056843-80FF-4FFB-8A6B-A21C23E6E963}">
      <dgm:prSet/>
      <dgm:spPr/>
      <dgm:t>
        <a:bodyPr/>
        <a:lstStyle/>
        <a:p>
          <a:endParaRPr lang="en-ZA"/>
        </a:p>
      </dgm:t>
    </dgm:pt>
    <dgm:pt modelId="{54A0CFA0-9236-4C91-889D-FA36226F5AE8}">
      <dgm:prSet phldrT="[Text]" custT="1"/>
      <dgm:spPr/>
      <dgm:t>
        <a:bodyPr/>
        <a:lstStyle/>
        <a:p>
          <a:r>
            <a:rPr lang="en-ZA" sz="1100" b="1" dirty="0" smtClean="0">
              <a:latin typeface="Arial" panose="020B0604020202020204" pitchFamily="34" charset="0"/>
              <a:cs typeface="Arial" panose="020B0604020202020204" pitchFamily="34" charset="0"/>
            </a:rPr>
            <a:t>Integrative review</a:t>
          </a:r>
          <a:endParaRPr lang="en-ZA" sz="1100" b="1" dirty="0">
            <a:latin typeface="Arial" panose="020B0604020202020204" pitchFamily="34" charset="0"/>
            <a:cs typeface="Arial" panose="020B0604020202020204" pitchFamily="34" charset="0"/>
          </a:endParaRPr>
        </a:p>
      </dgm:t>
    </dgm:pt>
    <dgm:pt modelId="{0A480D5D-3BC4-462D-B656-88682E7A1F02}" type="parTrans" cxnId="{F6B9E3F8-2AA6-441A-9F1A-0FA8711B7EB8}">
      <dgm:prSet/>
      <dgm:spPr/>
      <dgm:t>
        <a:bodyPr/>
        <a:lstStyle/>
        <a:p>
          <a:endParaRPr lang="en-ZA"/>
        </a:p>
      </dgm:t>
    </dgm:pt>
    <dgm:pt modelId="{BC8CDAD9-9542-4736-AF49-6AE99872C710}" type="sibTrans" cxnId="{F6B9E3F8-2AA6-441A-9F1A-0FA8711B7EB8}">
      <dgm:prSet/>
      <dgm:spPr/>
      <dgm:t>
        <a:bodyPr/>
        <a:lstStyle/>
        <a:p>
          <a:endParaRPr lang="en-ZA"/>
        </a:p>
      </dgm:t>
    </dgm:pt>
    <dgm:pt modelId="{38B0D4AE-9915-4225-9ADD-49B194ADC465}">
      <dgm:prSet phldrT="[Text]" custT="1"/>
      <dgm:spPr/>
      <dgm:t>
        <a:bodyPr/>
        <a:lstStyle/>
        <a:p>
          <a:r>
            <a:rPr lang="en-ZA" sz="1100" b="1" dirty="0" smtClean="0">
              <a:latin typeface="Arial" panose="020B0604020202020204" pitchFamily="34" charset="0"/>
              <a:cs typeface="Arial" panose="020B0604020202020204" pitchFamily="34" charset="0"/>
            </a:rPr>
            <a:t>Guideline development</a:t>
          </a:r>
          <a:endParaRPr lang="en-ZA" sz="1100" b="1" dirty="0">
            <a:latin typeface="Arial" panose="020B0604020202020204" pitchFamily="34" charset="0"/>
            <a:cs typeface="Arial" panose="020B0604020202020204" pitchFamily="34" charset="0"/>
          </a:endParaRPr>
        </a:p>
      </dgm:t>
    </dgm:pt>
    <dgm:pt modelId="{90F07949-88B0-4CC3-90A6-BA0F2928FB9C}" type="parTrans" cxnId="{BF1FD89F-47FB-4661-A703-3EB0922A5206}">
      <dgm:prSet/>
      <dgm:spPr/>
      <dgm:t>
        <a:bodyPr/>
        <a:lstStyle/>
        <a:p>
          <a:endParaRPr lang="en-ZA"/>
        </a:p>
      </dgm:t>
    </dgm:pt>
    <dgm:pt modelId="{684CE063-1927-4858-B9CC-123D283FC2AA}" type="sibTrans" cxnId="{BF1FD89F-47FB-4661-A703-3EB0922A5206}">
      <dgm:prSet/>
      <dgm:spPr/>
      <dgm:t>
        <a:bodyPr/>
        <a:lstStyle/>
        <a:p>
          <a:endParaRPr lang="en-ZA"/>
        </a:p>
      </dgm:t>
    </dgm:pt>
    <dgm:pt modelId="{E40F0AAB-6EDE-41B4-AAB2-F891D5BF7F19}">
      <dgm:prSet phldrT="[Text]" custT="1"/>
      <dgm:spPr/>
      <dgm:t>
        <a:bodyPr/>
        <a:lstStyle/>
        <a:p>
          <a:r>
            <a:rPr lang="en-ZA" sz="1100" b="1" dirty="0" smtClean="0">
              <a:latin typeface="Arial" panose="020B0604020202020204" pitchFamily="34" charset="0"/>
              <a:cs typeface="Arial" panose="020B0604020202020204" pitchFamily="34" charset="0"/>
            </a:rPr>
            <a:t>Data collection</a:t>
          </a:r>
        </a:p>
        <a:p>
          <a:r>
            <a:rPr lang="en-ZA" sz="1100" b="0" dirty="0" smtClean="0">
              <a:solidFill>
                <a:srgbClr val="FF0000"/>
              </a:solidFill>
              <a:latin typeface="Arial" panose="020B0604020202020204" pitchFamily="34" charset="0"/>
              <a:cs typeface="Arial" panose="020B0604020202020204" pitchFamily="34" charset="0"/>
            </a:rPr>
            <a:t>Interviews</a:t>
          </a:r>
        </a:p>
        <a:p>
          <a:r>
            <a:rPr lang="en-ZA" sz="1100" b="0" dirty="0" smtClean="0">
              <a:solidFill>
                <a:srgbClr val="FF0000"/>
              </a:solidFill>
              <a:latin typeface="Arial" panose="020B0604020202020204" pitchFamily="34" charset="0"/>
              <a:cs typeface="Arial" panose="020B0604020202020204" pitchFamily="34" charset="0"/>
            </a:rPr>
            <a:t>Document analysis</a:t>
          </a:r>
          <a:endParaRPr lang="en-ZA" sz="1100" b="0" dirty="0">
            <a:solidFill>
              <a:srgbClr val="FF0000"/>
            </a:solidFill>
            <a:latin typeface="Arial" panose="020B0604020202020204" pitchFamily="34" charset="0"/>
            <a:cs typeface="Arial" panose="020B0604020202020204" pitchFamily="34" charset="0"/>
          </a:endParaRPr>
        </a:p>
      </dgm:t>
    </dgm:pt>
    <dgm:pt modelId="{36AC59B2-0A1C-4D7B-8D73-5EB2CEE1DC43}" type="parTrans" cxnId="{623BCCE7-1402-4DC2-8440-BA58E5C9893A}">
      <dgm:prSet/>
      <dgm:spPr/>
      <dgm:t>
        <a:bodyPr/>
        <a:lstStyle/>
        <a:p>
          <a:endParaRPr lang="en-ZA"/>
        </a:p>
      </dgm:t>
    </dgm:pt>
    <dgm:pt modelId="{755ED332-0FC4-481C-A22C-7D99E9B89677}" type="sibTrans" cxnId="{623BCCE7-1402-4DC2-8440-BA58E5C9893A}">
      <dgm:prSet/>
      <dgm:spPr/>
      <dgm:t>
        <a:bodyPr/>
        <a:lstStyle/>
        <a:p>
          <a:endParaRPr lang="en-ZA"/>
        </a:p>
      </dgm:t>
    </dgm:pt>
    <dgm:pt modelId="{7F04BFE1-79A4-48B9-A212-5E58CE5F7FA1}" type="pres">
      <dgm:prSet presAssocID="{B7D92C67-F623-49EB-BF59-20F1C72E10F6}" presName="hierChild1" presStyleCnt="0">
        <dgm:presLayoutVars>
          <dgm:chPref val="1"/>
          <dgm:dir/>
          <dgm:animOne val="branch"/>
          <dgm:animLvl val="lvl"/>
          <dgm:resizeHandles/>
        </dgm:presLayoutVars>
      </dgm:prSet>
      <dgm:spPr/>
      <dgm:t>
        <a:bodyPr/>
        <a:lstStyle/>
        <a:p>
          <a:endParaRPr lang="en-US"/>
        </a:p>
      </dgm:t>
    </dgm:pt>
    <dgm:pt modelId="{6E175BA7-B3B5-41F2-AB08-75178B494B7C}" type="pres">
      <dgm:prSet presAssocID="{2CCC617F-426A-4A26-B86B-89B0E9BF470D}" presName="hierRoot1" presStyleCnt="0"/>
      <dgm:spPr/>
    </dgm:pt>
    <dgm:pt modelId="{78AC2A07-59D0-416A-9936-ED155D8C8752}" type="pres">
      <dgm:prSet presAssocID="{2CCC617F-426A-4A26-B86B-89B0E9BF470D}" presName="composite" presStyleCnt="0"/>
      <dgm:spPr/>
    </dgm:pt>
    <dgm:pt modelId="{D80AD253-1CAF-459F-AD4F-14143229A6C0}" type="pres">
      <dgm:prSet presAssocID="{2CCC617F-426A-4A26-B86B-89B0E9BF470D}" presName="background" presStyleLbl="node0" presStyleIdx="0" presStyleCnt="1"/>
      <dgm:spPr/>
    </dgm:pt>
    <dgm:pt modelId="{9641C621-DD0F-4401-BC17-7E6599898C36}" type="pres">
      <dgm:prSet presAssocID="{2CCC617F-426A-4A26-B86B-89B0E9BF470D}" presName="text" presStyleLbl="fgAcc0" presStyleIdx="0" presStyleCnt="1" custScaleX="129936" custScaleY="129192">
        <dgm:presLayoutVars>
          <dgm:chPref val="3"/>
        </dgm:presLayoutVars>
      </dgm:prSet>
      <dgm:spPr/>
      <dgm:t>
        <a:bodyPr/>
        <a:lstStyle/>
        <a:p>
          <a:endParaRPr lang="en-US"/>
        </a:p>
      </dgm:t>
    </dgm:pt>
    <dgm:pt modelId="{33068A3C-1676-40AC-92BC-A7CD8C050E7E}" type="pres">
      <dgm:prSet presAssocID="{2CCC617F-426A-4A26-B86B-89B0E9BF470D}" presName="hierChild2" presStyleCnt="0"/>
      <dgm:spPr/>
    </dgm:pt>
    <dgm:pt modelId="{3232BE08-087F-49CC-9323-C282053265B4}" type="pres">
      <dgm:prSet presAssocID="{C86BC941-57D1-49D1-8427-7BFC793D53D9}" presName="Name10" presStyleLbl="parChTrans1D2" presStyleIdx="0" presStyleCnt="2"/>
      <dgm:spPr/>
      <dgm:t>
        <a:bodyPr/>
        <a:lstStyle/>
        <a:p>
          <a:endParaRPr lang="en-US"/>
        </a:p>
      </dgm:t>
    </dgm:pt>
    <dgm:pt modelId="{E7357F25-C0EC-45B5-A404-3C197655D9D2}" type="pres">
      <dgm:prSet presAssocID="{C63E1080-C103-49B2-BA78-330723C6D311}" presName="hierRoot2" presStyleCnt="0"/>
      <dgm:spPr/>
    </dgm:pt>
    <dgm:pt modelId="{0ACCE5B5-B77E-45BC-8F7C-79C84699E2F6}" type="pres">
      <dgm:prSet presAssocID="{C63E1080-C103-49B2-BA78-330723C6D311}" presName="composite2" presStyleCnt="0"/>
      <dgm:spPr/>
    </dgm:pt>
    <dgm:pt modelId="{456C1EFA-7EB4-4149-B8DB-B0E58034694A}" type="pres">
      <dgm:prSet presAssocID="{C63E1080-C103-49B2-BA78-330723C6D311}" presName="background2" presStyleLbl="node2" presStyleIdx="0" presStyleCnt="2"/>
      <dgm:spPr/>
    </dgm:pt>
    <dgm:pt modelId="{D0E42FB3-CEC4-4343-90AF-1BA136787646}" type="pres">
      <dgm:prSet presAssocID="{C63E1080-C103-49B2-BA78-330723C6D311}" presName="text2" presStyleLbl="fgAcc2" presStyleIdx="0" presStyleCnt="2">
        <dgm:presLayoutVars>
          <dgm:chPref val="3"/>
        </dgm:presLayoutVars>
      </dgm:prSet>
      <dgm:spPr/>
      <dgm:t>
        <a:bodyPr/>
        <a:lstStyle/>
        <a:p>
          <a:endParaRPr lang="en-US"/>
        </a:p>
      </dgm:t>
    </dgm:pt>
    <dgm:pt modelId="{36422C6F-B924-4270-80DC-CF4943D52630}" type="pres">
      <dgm:prSet presAssocID="{C63E1080-C103-49B2-BA78-330723C6D311}" presName="hierChild3" presStyleCnt="0"/>
      <dgm:spPr/>
    </dgm:pt>
    <dgm:pt modelId="{04B8DDC9-3737-4541-8A23-2403FEF50B87}" type="pres">
      <dgm:prSet presAssocID="{2A9063C4-790F-40C7-A57D-CAEB25DF01FD}" presName="Name17" presStyleLbl="parChTrans1D3" presStyleIdx="0" presStyleCnt="5"/>
      <dgm:spPr/>
      <dgm:t>
        <a:bodyPr/>
        <a:lstStyle/>
        <a:p>
          <a:endParaRPr lang="en-US"/>
        </a:p>
      </dgm:t>
    </dgm:pt>
    <dgm:pt modelId="{DDCF207C-B5D3-4897-B829-88C888E02E3F}" type="pres">
      <dgm:prSet presAssocID="{ABF7D0E3-C80C-4491-802F-A0F3908FF746}" presName="hierRoot3" presStyleCnt="0"/>
      <dgm:spPr/>
    </dgm:pt>
    <dgm:pt modelId="{8BC4FD53-1099-4C73-9727-B165E51C6360}" type="pres">
      <dgm:prSet presAssocID="{ABF7D0E3-C80C-4491-802F-A0F3908FF746}" presName="composite3" presStyleCnt="0"/>
      <dgm:spPr/>
    </dgm:pt>
    <dgm:pt modelId="{62A2CCE8-FCE6-43DE-9CC5-96D62816F9B2}" type="pres">
      <dgm:prSet presAssocID="{ABF7D0E3-C80C-4491-802F-A0F3908FF746}" presName="background3" presStyleLbl="node3" presStyleIdx="0" presStyleCnt="5"/>
      <dgm:spPr/>
    </dgm:pt>
    <dgm:pt modelId="{224EAD68-1D24-4FA4-AACB-01EEC4FD1CA3}" type="pres">
      <dgm:prSet presAssocID="{ABF7D0E3-C80C-4491-802F-A0F3908FF746}" presName="text3" presStyleLbl="fgAcc3" presStyleIdx="0" presStyleCnt="5" custScaleY="129219">
        <dgm:presLayoutVars>
          <dgm:chPref val="3"/>
        </dgm:presLayoutVars>
      </dgm:prSet>
      <dgm:spPr/>
      <dgm:t>
        <a:bodyPr/>
        <a:lstStyle/>
        <a:p>
          <a:endParaRPr lang="en-ZA"/>
        </a:p>
      </dgm:t>
    </dgm:pt>
    <dgm:pt modelId="{BC7DDE3A-4C74-42A9-97E3-2CDEDBCF9AB9}" type="pres">
      <dgm:prSet presAssocID="{ABF7D0E3-C80C-4491-802F-A0F3908FF746}" presName="hierChild4" presStyleCnt="0"/>
      <dgm:spPr/>
    </dgm:pt>
    <dgm:pt modelId="{52721AC1-DB2F-4FD9-B057-DFEFA7619942}" type="pres">
      <dgm:prSet presAssocID="{8C3175EA-3073-4A0F-A530-C0D59A327EF1}" presName="Name17" presStyleLbl="parChTrans1D3" presStyleIdx="1" presStyleCnt="5"/>
      <dgm:spPr/>
      <dgm:t>
        <a:bodyPr/>
        <a:lstStyle/>
        <a:p>
          <a:endParaRPr lang="en-US"/>
        </a:p>
      </dgm:t>
    </dgm:pt>
    <dgm:pt modelId="{204BBBA0-3FF2-4490-8E12-8E46C7D476C5}" type="pres">
      <dgm:prSet presAssocID="{151692C1-2808-413F-968C-89F01D368F3D}" presName="hierRoot3" presStyleCnt="0"/>
      <dgm:spPr/>
    </dgm:pt>
    <dgm:pt modelId="{366B118C-2DC0-4945-B48E-540882261499}" type="pres">
      <dgm:prSet presAssocID="{151692C1-2808-413F-968C-89F01D368F3D}" presName="composite3" presStyleCnt="0"/>
      <dgm:spPr/>
    </dgm:pt>
    <dgm:pt modelId="{0B278367-8D88-4C97-A382-6386136CA1ED}" type="pres">
      <dgm:prSet presAssocID="{151692C1-2808-413F-968C-89F01D368F3D}" presName="background3" presStyleLbl="node3" presStyleIdx="1" presStyleCnt="5"/>
      <dgm:spPr/>
    </dgm:pt>
    <dgm:pt modelId="{C8C08D69-DF82-4E5A-B984-859D4247A1B9}" type="pres">
      <dgm:prSet presAssocID="{151692C1-2808-413F-968C-89F01D368F3D}" presName="text3" presStyleLbl="fgAcc3" presStyleIdx="1" presStyleCnt="5" custScaleY="136985">
        <dgm:presLayoutVars>
          <dgm:chPref val="3"/>
        </dgm:presLayoutVars>
      </dgm:prSet>
      <dgm:spPr/>
      <dgm:t>
        <a:bodyPr/>
        <a:lstStyle/>
        <a:p>
          <a:endParaRPr lang="en-ZA"/>
        </a:p>
      </dgm:t>
    </dgm:pt>
    <dgm:pt modelId="{DAE6047D-EC3B-46A8-9E8B-E963019DC5AB}" type="pres">
      <dgm:prSet presAssocID="{151692C1-2808-413F-968C-89F01D368F3D}" presName="hierChild4" presStyleCnt="0"/>
      <dgm:spPr/>
    </dgm:pt>
    <dgm:pt modelId="{A9E3614B-D2AB-45B0-B963-FF630433F65D}" type="pres">
      <dgm:prSet presAssocID="{36AC59B2-0A1C-4D7B-8D73-5EB2CEE1DC43}" presName="Name17" presStyleLbl="parChTrans1D3" presStyleIdx="2" presStyleCnt="5"/>
      <dgm:spPr/>
      <dgm:t>
        <a:bodyPr/>
        <a:lstStyle/>
        <a:p>
          <a:endParaRPr lang="en-US"/>
        </a:p>
      </dgm:t>
    </dgm:pt>
    <dgm:pt modelId="{9CB7A4E9-602F-4C72-847F-E7F53C52720A}" type="pres">
      <dgm:prSet presAssocID="{E40F0AAB-6EDE-41B4-AAB2-F891D5BF7F19}" presName="hierRoot3" presStyleCnt="0"/>
      <dgm:spPr/>
    </dgm:pt>
    <dgm:pt modelId="{BE8EFFBF-1A38-4798-BCF6-CDFD2DBE91BE}" type="pres">
      <dgm:prSet presAssocID="{E40F0AAB-6EDE-41B4-AAB2-F891D5BF7F19}" presName="composite3" presStyleCnt="0"/>
      <dgm:spPr/>
    </dgm:pt>
    <dgm:pt modelId="{C64F3B73-12DC-4056-8C9B-0AA215F16414}" type="pres">
      <dgm:prSet presAssocID="{E40F0AAB-6EDE-41B4-AAB2-F891D5BF7F19}" presName="background3" presStyleLbl="node3" presStyleIdx="2" presStyleCnt="5"/>
      <dgm:spPr/>
    </dgm:pt>
    <dgm:pt modelId="{B4A6E8A4-D8D7-4270-9FA5-8BF962A0D526}" type="pres">
      <dgm:prSet presAssocID="{E40F0AAB-6EDE-41B4-AAB2-F891D5BF7F19}" presName="text3" presStyleLbl="fgAcc3" presStyleIdx="2" presStyleCnt="5" custScaleY="121032">
        <dgm:presLayoutVars>
          <dgm:chPref val="3"/>
        </dgm:presLayoutVars>
      </dgm:prSet>
      <dgm:spPr/>
      <dgm:t>
        <a:bodyPr/>
        <a:lstStyle/>
        <a:p>
          <a:endParaRPr lang="en-US"/>
        </a:p>
      </dgm:t>
    </dgm:pt>
    <dgm:pt modelId="{DF586943-092E-4F6A-BD12-E1116F4D69EE}" type="pres">
      <dgm:prSet presAssocID="{E40F0AAB-6EDE-41B4-AAB2-F891D5BF7F19}" presName="hierChild4" presStyleCnt="0"/>
      <dgm:spPr/>
    </dgm:pt>
    <dgm:pt modelId="{3FB6081B-C1E3-43BC-B6AB-216949751415}" type="pres">
      <dgm:prSet presAssocID="{0C563929-6961-4390-B857-90DD30510D93}" presName="Name10" presStyleLbl="parChTrans1D2" presStyleIdx="1" presStyleCnt="2"/>
      <dgm:spPr/>
      <dgm:t>
        <a:bodyPr/>
        <a:lstStyle/>
        <a:p>
          <a:endParaRPr lang="en-US"/>
        </a:p>
      </dgm:t>
    </dgm:pt>
    <dgm:pt modelId="{4DE7310B-08EF-464E-BAA4-DCA2F39CA41C}" type="pres">
      <dgm:prSet presAssocID="{D1FEC29F-03DF-4CB7-871B-E32FC9716E5E}" presName="hierRoot2" presStyleCnt="0"/>
      <dgm:spPr/>
    </dgm:pt>
    <dgm:pt modelId="{D7AA3440-560A-4174-BC97-8BEAD65E869B}" type="pres">
      <dgm:prSet presAssocID="{D1FEC29F-03DF-4CB7-871B-E32FC9716E5E}" presName="composite2" presStyleCnt="0"/>
      <dgm:spPr/>
    </dgm:pt>
    <dgm:pt modelId="{4CBFFD35-B6FF-4328-96B2-73B90587F303}" type="pres">
      <dgm:prSet presAssocID="{D1FEC29F-03DF-4CB7-871B-E32FC9716E5E}" presName="background2" presStyleLbl="node2" presStyleIdx="1" presStyleCnt="2"/>
      <dgm:spPr/>
    </dgm:pt>
    <dgm:pt modelId="{0EDE8897-39D4-4068-8F40-8A94380EBB9F}" type="pres">
      <dgm:prSet presAssocID="{D1FEC29F-03DF-4CB7-871B-E32FC9716E5E}" presName="text2" presStyleLbl="fgAcc2" presStyleIdx="1" presStyleCnt="2">
        <dgm:presLayoutVars>
          <dgm:chPref val="3"/>
        </dgm:presLayoutVars>
      </dgm:prSet>
      <dgm:spPr/>
      <dgm:t>
        <a:bodyPr/>
        <a:lstStyle/>
        <a:p>
          <a:endParaRPr lang="en-US"/>
        </a:p>
      </dgm:t>
    </dgm:pt>
    <dgm:pt modelId="{F03D5CE9-2873-4553-B39C-2CFFFE22A84C}" type="pres">
      <dgm:prSet presAssocID="{D1FEC29F-03DF-4CB7-871B-E32FC9716E5E}" presName="hierChild3" presStyleCnt="0"/>
      <dgm:spPr/>
    </dgm:pt>
    <dgm:pt modelId="{E3BCD353-64B9-431C-AD44-4481649A02DC}" type="pres">
      <dgm:prSet presAssocID="{0A480D5D-3BC4-462D-B656-88682E7A1F02}" presName="Name17" presStyleLbl="parChTrans1D3" presStyleIdx="3" presStyleCnt="5"/>
      <dgm:spPr/>
      <dgm:t>
        <a:bodyPr/>
        <a:lstStyle/>
        <a:p>
          <a:endParaRPr lang="en-US"/>
        </a:p>
      </dgm:t>
    </dgm:pt>
    <dgm:pt modelId="{F2E56358-0DA9-45A8-849D-25A0E4B2E188}" type="pres">
      <dgm:prSet presAssocID="{54A0CFA0-9236-4C91-889D-FA36226F5AE8}" presName="hierRoot3" presStyleCnt="0"/>
      <dgm:spPr/>
    </dgm:pt>
    <dgm:pt modelId="{56FB6D5D-542D-442F-BAE8-2B23EE673CE5}" type="pres">
      <dgm:prSet presAssocID="{54A0CFA0-9236-4C91-889D-FA36226F5AE8}" presName="composite3" presStyleCnt="0"/>
      <dgm:spPr/>
    </dgm:pt>
    <dgm:pt modelId="{7CC108F6-77FB-418D-8DF0-D22FD988D9C0}" type="pres">
      <dgm:prSet presAssocID="{54A0CFA0-9236-4C91-889D-FA36226F5AE8}" presName="background3" presStyleLbl="node3" presStyleIdx="3" presStyleCnt="5"/>
      <dgm:spPr/>
    </dgm:pt>
    <dgm:pt modelId="{F07D7B2A-BC1E-481C-8279-C519ED16C22E}" type="pres">
      <dgm:prSet presAssocID="{54A0CFA0-9236-4C91-889D-FA36226F5AE8}" presName="text3" presStyleLbl="fgAcc3" presStyleIdx="3" presStyleCnt="5" custScaleY="123266">
        <dgm:presLayoutVars>
          <dgm:chPref val="3"/>
        </dgm:presLayoutVars>
      </dgm:prSet>
      <dgm:spPr/>
      <dgm:t>
        <a:bodyPr/>
        <a:lstStyle/>
        <a:p>
          <a:endParaRPr lang="en-US"/>
        </a:p>
      </dgm:t>
    </dgm:pt>
    <dgm:pt modelId="{BAB306C9-CD64-429F-B1F8-92E4CE6AB61A}" type="pres">
      <dgm:prSet presAssocID="{54A0CFA0-9236-4C91-889D-FA36226F5AE8}" presName="hierChild4" presStyleCnt="0"/>
      <dgm:spPr/>
    </dgm:pt>
    <dgm:pt modelId="{F6BB7194-6F15-4554-986B-9A8A4E5A8F7A}" type="pres">
      <dgm:prSet presAssocID="{90F07949-88B0-4CC3-90A6-BA0F2928FB9C}" presName="Name17" presStyleLbl="parChTrans1D3" presStyleIdx="4" presStyleCnt="5"/>
      <dgm:spPr/>
      <dgm:t>
        <a:bodyPr/>
        <a:lstStyle/>
        <a:p>
          <a:endParaRPr lang="en-US"/>
        </a:p>
      </dgm:t>
    </dgm:pt>
    <dgm:pt modelId="{713A2094-10AE-4791-8350-8D964A91F3A1}" type="pres">
      <dgm:prSet presAssocID="{38B0D4AE-9915-4225-9ADD-49B194ADC465}" presName="hierRoot3" presStyleCnt="0"/>
      <dgm:spPr/>
    </dgm:pt>
    <dgm:pt modelId="{CF7868AD-958B-419F-ABE8-EB6C09B8A8CB}" type="pres">
      <dgm:prSet presAssocID="{38B0D4AE-9915-4225-9ADD-49B194ADC465}" presName="composite3" presStyleCnt="0"/>
      <dgm:spPr/>
    </dgm:pt>
    <dgm:pt modelId="{96EF1901-3BC4-45F6-AA14-F91C34E1A27A}" type="pres">
      <dgm:prSet presAssocID="{38B0D4AE-9915-4225-9ADD-49B194ADC465}" presName="background3" presStyleLbl="node3" presStyleIdx="4" presStyleCnt="5"/>
      <dgm:spPr/>
    </dgm:pt>
    <dgm:pt modelId="{73B7C6D1-A8BD-451D-AB52-FCC56F8B4F45}" type="pres">
      <dgm:prSet presAssocID="{38B0D4AE-9915-4225-9ADD-49B194ADC465}" presName="text3" presStyleLbl="fgAcc3" presStyleIdx="4" presStyleCnt="5" custScaleY="125995">
        <dgm:presLayoutVars>
          <dgm:chPref val="3"/>
        </dgm:presLayoutVars>
      </dgm:prSet>
      <dgm:spPr/>
      <dgm:t>
        <a:bodyPr/>
        <a:lstStyle/>
        <a:p>
          <a:endParaRPr lang="en-US"/>
        </a:p>
      </dgm:t>
    </dgm:pt>
    <dgm:pt modelId="{69196576-8FC5-43F5-9F39-1422B452EA78}" type="pres">
      <dgm:prSet presAssocID="{38B0D4AE-9915-4225-9ADD-49B194ADC465}" presName="hierChild4" presStyleCnt="0"/>
      <dgm:spPr/>
    </dgm:pt>
  </dgm:ptLst>
  <dgm:cxnLst>
    <dgm:cxn modelId="{FC6803DB-40F5-411E-BCE7-00549715509D}" type="presOf" srcId="{B7D92C67-F623-49EB-BF59-20F1C72E10F6}" destId="{7F04BFE1-79A4-48B9-A212-5E58CE5F7FA1}" srcOrd="0" destOrd="0" presId="urn:microsoft.com/office/officeart/2005/8/layout/hierarchy1"/>
    <dgm:cxn modelId="{4628C42C-C4F4-45F2-814C-205540C6A5F9}" type="presOf" srcId="{38B0D4AE-9915-4225-9ADD-49B194ADC465}" destId="{73B7C6D1-A8BD-451D-AB52-FCC56F8B4F45}" srcOrd="0" destOrd="0" presId="urn:microsoft.com/office/officeart/2005/8/layout/hierarchy1"/>
    <dgm:cxn modelId="{FF1A1E19-B851-4091-83CF-C21F51111B62}" type="presOf" srcId="{0C563929-6961-4390-B857-90DD30510D93}" destId="{3FB6081B-C1E3-43BC-B6AB-216949751415}" srcOrd="0" destOrd="0" presId="urn:microsoft.com/office/officeart/2005/8/layout/hierarchy1"/>
    <dgm:cxn modelId="{1E7C2E41-0697-4B09-A9C2-3BBFE5AD8796}" type="presOf" srcId="{C63E1080-C103-49B2-BA78-330723C6D311}" destId="{D0E42FB3-CEC4-4343-90AF-1BA136787646}" srcOrd="0" destOrd="0" presId="urn:microsoft.com/office/officeart/2005/8/layout/hierarchy1"/>
    <dgm:cxn modelId="{623BCCE7-1402-4DC2-8440-BA58E5C9893A}" srcId="{C63E1080-C103-49B2-BA78-330723C6D311}" destId="{E40F0AAB-6EDE-41B4-AAB2-F891D5BF7F19}" srcOrd="2" destOrd="0" parTransId="{36AC59B2-0A1C-4D7B-8D73-5EB2CEE1DC43}" sibTransId="{755ED332-0FC4-481C-A22C-7D99E9B89677}"/>
    <dgm:cxn modelId="{A6056843-80FF-4FFB-8A6B-A21C23E6E963}" srcId="{2CCC617F-426A-4A26-B86B-89B0E9BF470D}" destId="{D1FEC29F-03DF-4CB7-871B-E32FC9716E5E}" srcOrd="1" destOrd="0" parTransId="{0C563929-6961-4390-B857-90DD30510D93}" sibTransId="{A8651F91-4514-4922-A92C-EEAA85443AA6}"/>
    <dgm:cxn modelId="{99A30D2A-BAEB-4382-9E5C-768AA8ADA23E}" type="presOf" srcId="{2CCC617F-426A-4A26-B86B-89B0E9BF470D}" destId="{9641C621-DD0F-4401-BC17-7E6599898C36}" srcOrd="0" destOrd="0" presId="urn:microsoft.com/office/officeart/2005/8/layout/hierarchy1"/>
    <dgm:cxn modelId="{EB1114D0-1AC5-415F-B428-CCAB5E12D065}" type="presOf" srcId="{0A480D5D-3BC4-462D-B656-88682E7A1F02}" destId="{E3BCD353-64B9-431C-AD44-4481649A02DC}" srcOrd="0" destOrd="0" presId="urn:microsoft.com/office/officeart/2005/8/layout/hierarchy1"/>
    <dgm:cxn modelId="{F6B9E3F8-2AA6-441A-9F1A-0FA8711B7EB8}" srcId="{D1FEC29F-03DF-4CB7-871B-E32FC9716E5E}" destId="{54A0CFA0-9236-4C91-889D-FA36226F5AE8}" srcOrd="0" destOrd="0" parTransId="{0A480D5D-3BC4-462D-B656-88682E7A1F02}" sibTransId="{BC8CDAD9-9542-4736-AF49-6AE99872C710}"/>
    <dgm:cxn modelId="{558E4D0F-C78D-4AEE-BFDA-267325A51E71}" srcId="{C63E1080-C103-49B2-BA78-330723C6D311}" destId="{ABF7D0E3-C80C-4491-802F-A0F3908FF746}" srcOrd="0" destOrd="0" parTransId="{2A9063C4-790F-40C7-A57D-CAEB25DF01FD}" sibTransId="{CF7EAD7B-02FB-4A68-A957-1CE7440777F9}"/>
    <dgm:cxn modelId="{D08A2E3A-D749-4333-B7B9-D6BB37110C69}" type="presOf" srcId="{2A9063C4-790F-40C7-A57D-CAEB25DF01FD}" destId="{04B8DDC9-3737-4541-8A23-2403FEF50B87}" srcOrd="0" destOrd="0" presId="urn:microsoft.com/office/officeart/2005/8/layout/hierarchy1"/>
    <dgm:cxn modelId="{16C484F2-3C29-4BB4-B057-D7E31A994187}" type="presOf" srcId="{D1FEC29F-03DF-4CB7-871B-E32FC9716E5E}" destId="{0EDE8897-39D4-4068-8F40-8A94380EBB9F}" srcOrd="0" destOrd="0" presId="urn:microsoft.com/office/officeart/2005/8/layout/hierarchy1"/>
    <dgm:cxn modelId="{D0347AC2-2D03-4156-AB95-FA214F5ECA15}" type="presOf" srcId="{ABF7D0E3-C80C-4491-802F-A0F3908FF746}" destId="{224EAD68-1D24-4FA4-AACB-01EEC4FD1CA3}" srcOrd="0" destOrd="0" presId="urn:microsoft.com/office/officeart/2005/8/layout/hierarchy1"/>
    <dgm:cxn modelId="{B4EC286F-C0A2-492D-BE00-20371E19B88D}" srcId="{C63E1080-C103-49B2-BA78-330723C6D311}" destId="{151692C1-2808-413F-968C-89F01D368F3D}" srcOrd="1" destOrd="0" parTransId="{8C3175EA-3073-4A0F-A530-C0D59A327EF1}" sibTransId="{5762D625-573A-4A7D-99A9-A3DC4E2985AB}"/>
    <dgm:cxn modelId="{F21BB848-566E-4FE2-BC2C-73FB43E336E6}" srcId="{2CCC617F-426A-4A26-B86B-89B0E9BF470D}" destId="{C63E1080-C103-49B2-BA78-330723C6D311}" srcOrd="0" destOrd="0" parTransId="{C86BC941-57D1-49D1-8427-7BFC793D53D9}" sibTransId="{7E38DF96-F847-4FD4-BAF5-946F3D0E0F3A}"/>
    <dgm:cxn modelId="{634A8E47-7624-4045-80ED-CB93437D640E}" type="presOf" srcId="{E40F0AAB-6EDE-41B4-AAB2-F891D5BF7F19}" destId="{B4A6E8A4-D8D7-4270-9FA5-8BF962A0D526}" srcOrd="0" destOrd="0" presId="urn:microsoft.com/office/officeart/2005/8/layout/hierarchy1"/>
    <dgm:cxn modelId="{2F1445F0-285A-44EA-8821-6F2161CC141D}" type="presOf" srcId="{90F07949-88B0-4CC3-90A6-BA0F2928FB9C}" destId="{F6BB7194-6F15-4554-986B-9A8A4E5A8F7A}" srcOrd="0" destOrd="0" presId="urn:microsoft.com/office/officeart/2005/8/layout/hierarchy1"/>
    <dgm:cxn modelId="{BF1FD89F-47FB-4661-A703-3EB0922A5206}" srcId="{D1FEC29F-03DF-4CB7-871B-E32FC9716E5E}" destId="{38B0D4AE-9915-4225-9ADD-49B194ADC465}" srcOrd="1" destOrd="0" parTransId="{90F07949-88B0-4CC3-90A6-BA0F2928FB9C}" sibTransId="{684CE063-1927-4858-B9CC-123D283FC2AA}"/>
    <dgm:cxn modelId="{EE1B0AAE-17A4-4CFC-BF9F-B01806349B53}" srcId="{B7D92C67-F623-49EB-BF59-20F1C72E10F6}" destId="{2CCC617F-426A-4A26-B86B-89B0E9BF470D}" srcOrd="0" destOrd="0" parTransId="{86D189FF-80A1-4B8B-AF9C-29FAD3C5737A}" sibTransId="{6703A27E-7AB3-4C25-B69F-0DB5FA300C6C}"/>
    <dgm:cxn modelId="{249CC322-62FE-4D75-8083-8568359200D4}" type="presOf" srcId="{8C3175EA-3073-4A0F-A530-C0D59A327EF1}" destId="{52721AC1-DB2F-4FD9-B057-DFEFA7619942}" srcOrd="0" destOrd="0" presId="urn:microsoft.com/office/officeart/2005/8/layout/hierarchy1"/>
    <dgm:cxn modelId="{D4C17255-F56A-4160-B749-321FDB5CE7B3}" type="presOf" srcId="{36AC59B2-0A1C-4D7B-8D73-5EB2CEE1DC43}" destId="{A9E3614B-D2AB-45B0-B963-FF630433F65D}" srcOrd="0" destOrd="0" presId="urn:microsoft.com/office/officeart/2005/8/layout/hierarchy1"/>
    <dgm:cxn modelId="{D927DB72-FB93-4E7D-AC72-FAB3C5FEE9E2}" type="presOf" srcId="{C86BC941-57D1-49D1-8427-7BFC793D53D9}" destId="{3232BE08-087F-49CC-9323-C282053265B4}" srcOrd="0" destOrd="0" presId="urn:microsoft.com/office/officeart/2005/8/layout/hierarchy1"/>
    <dgm:cxn modelId="{F0EE5F9F-D317-40A2-9752-73E372FB60B6}" type="presOf" srcId="{151692C1-2808-413F-968C-89F01D368F3D}" destId="{C8C08D69-DF82-4E5A-B984-859D4247A1B9}" srcOrd="0" destOrd="0" presId="urn:microsoft.com/office/officeart/2005/8/layout/hierarchy1"/>
    <dgm:cxn modelId="{A168DC67-E3BA-4356-A2D3-5A478BFE0A8C}" type="presOf" srcId="{54A0CFA0-9236-4C91-889D-FA36226F5AE8}" destId="{F07D7B2A-BC1E-481C-8279-C519ED16C22E}" srcOrd="0" destOrd="0" presId="urn:microsoft.com/office/officeart/2005/8/layout/hierarchy1"/>
    <dgm:cxn modelId="{9E061DF1-9B56-4E73-9572-52FEC67F54B0}" type="presParOf" srcId="{7F04BFE1-79A4-48B9-A212-5E58CE5F7FA1}" destId="{6E175BA7-B3B5-41F2-AB08-75178B494B7C}" srcOrd="0" destOrd="0" presId="urn:microsoft.com/office/officeart/2005/8/layout/hierarchy1"/>
    <dgm:cxn modelId="{E9F79696-7FB6-4567-94A8-136E1A8CC5E5}" type="presParOf" srcId="{6E175BA7-B3B5-41F2-AB08-75178B494B7C}" destId="{78AC2A07-59D0-416A-9936-ED155D8C8752}" srcOrd="0" destOrd="0" presId="urn:microsoft.com/office/officeart/2005/8/layout/hierarchy1"/>
    <dgm:cxn modelId="{6DB14352-1E8E-4B38-A4A8-F67D8578F30C}" type="presParOf" srcId="{78AC2A07-59D0-416A-9936-ED155D8C8752}" destId="{D80AD253-1CAF-459F-AD4F-14143229A6C0}" srcOrd="0" destOrd="0" presId="urn:microsoft.com/office/officeart/2005/8/layout/hierarchy1"/>
    <dgm:cxn modelId="{A17BB76F-6EB6-4B1C-86E8-336BECE60D43}" type="presParOf" srcId="{78AC2A07-59D0-416A-9936-ED155D8C8752}" destId="{9641C621-DD0F-4401-BC17-7E6599898C36}" srcOrd="1" destOrd="0" presId="urn:microsoft.com/office/officeart/2005/8/layout/hierarchy1"/>
    <dgm:cxn modelId="{2DAD5A44-18C0-4CF4-B181-6871D487FD7A}" type="presParOf" srcId="{6E175BA7-B3B5-41F2-AB08-75178B494B7C}" destId="{33068A3C-1676-40AC-92BC-A7CD8C050E7E}" srcOrd="1" destOrd="0" presId="urn:microsoft.com/office/officeart/2005/8/layout/hierarchy1"/>
    <dgm:cxn modelId="{2D7DDB22-A1AD-4C14-94FE-DC6FF6C35CD2}" type="presParOf" srcId="{33068A3C-1676-40AC-92BC-A7CD8C050E7E}" destId="{3232BE08-087F-49CC-9323-C282053265B4}" srcOrd="0" destOrd="0" presId="urn:microsoft.com/office/officeart/2005/8/layout/hierarchy1"/>
    <dgm:cxn modelId="{50536DA5-6A37-4E7A-8D81-533BE018C196}" type="presParOf" srcId="{33068A3C-1676-40AC-92BC-A7CD8C050E7E}" destId="{E7357F25-C0EC-45B5-A404-3C197655D9D2}" srcOrd="1" destOrd="0" presId="urn:microsoft.com/office/officeart/2005/8/layout/hierarchy1"/>
    <dgm:cxn modelId="{0DB03F95-993D-4981-A0CF-720BE0B2AA4D}" type="presParOf" srcId="{E7357F25-C0EC-45B5-A404-3C197655D9D2}" destId="{0ACCE5B5-B77E-45BC-8F7C-79C84699E2F6}" srcOrd="0" destOrd="0" presId="urn:microsoft.com/office/officeart/2005/8/layout/hierarchy1"/>
    <dgm:cxn modelId="{8AA4E6EA-9C39-4934-9CC2-737370FF0002}" type="presParOf" srcId="{0ACCE5B5-B77E-45BC-8F7C-79C84699E2F6}" destId="{456C1EFA-7EB4-4149-B8DB-B0E58034694A}" srcOrd="0" destOrd="0" presId="urn:microsoft.com/office/officeart/2005/8/layout/hierarchy1"/>
    <dgm:cxn modelId="{014C3649-952F-4F5A-BF65-3AC66EA06E4A}" type="presParOf" srcId="{0ACCE5B5-B77E-45BC-8F7C-79C84699E2F6}" destId="{D0E42FB3-CEC4-4343-90AF-1BA136787646}" srcOrd="1" destOrd="0" presId="urn:microsoft.com/office/officeart/2005/8/layout/hierarchy1"/>
    <dgm:cxn modelId="{83829E1B-8EAE-49A9-958B-8B3096B870C9}" type="presParOf" srcId="{E7357F25-C0EC-45B5-A404-3C197655D9D2}" destId="{36422C6F-B924-4270-80DC-CF4943D52630}" srcOrd="1" destOrd="0" presId="urn:microsoft.com/office/officeart/2005/8/layout/hierarchy1"/>
    <dgm:cxn modelId="{A4E41357-E076-46F3-8313-5F6533143DC9}" type="presParOf" srcId="{36422C6F-B924-4270-80DC-CF4943D52630}" destId="{04B8DDC9-3737-4541-8A23-2403FEF50B87}" srcOrd="0" destOrd="0" presId="urn:microsoft.com/office/officeart/2005/8/layout/hierarchy1"/>
    <dgm:cxn modelId="{8DFB56D1-58D2-440D-B2CC-DAC04FE7D328}" type="presParOf" srcId="{36422C6F-B924-4270-80DC-CF4943D52630}" destId="{DDCF207C-B5D3-4897-B829-88C888E02E3F}" srcOrd="1" destOrd="0" presId="urn:microsoft.com/office/officeart/2005/8/layout/hierarchy1"/>
    <dgm:cxn modelId="{3B3D7A97-48BD-4B3B-BE8B-36227F0CED86}" type="presParOf" srcId="{DDCF207C-B5D3-4897-B829-88C888E02E3F}" destId="{8BC4FD53-1099-4C73-9727-B165E51C6360}" srcOrd="0" destOrd="0" presId="urn:microsoft.com/office/officeart/2005/8/layout/hierarchy1"/>
    <dgm:cxn modelId="{A3111AEE-5A24-448E-BAFD-F2C238888E7D}" type="presParOf" srcId="{8BC4FD53-1099-4C73-9727-B165E51C6360}" destId="{62A2CCE8-FCE6-43DE-9CC5-96D62816F9B2}" srcOrd="0" destOrd="0" presId="urn:microsoft.com/office/officeart/2005/8/layout/hierarchy1"/>
    <dgm:cxn modelId="{EFA39A6F-9E3E-42F3-9D27-BB467FFA36AC}" type="presParOf" srcId="{8BC4FD53-1099-4C73-9727-B165E51C6360}" destId="{224EAD68-1D24-4FA4-AACB-01EEC4FD1CA3}" srcOrd="1" destOrd="0" presId="urn:microsoft.com/office/officeart/2005/8/layout/hierarchy1"/>
    <dgm:cxn modelId="{5D843224-4910-4B7B-90C0-1D82590BA4F1}" type="presParOf" srcId="{DDCF207C-B5D3-4897-B829-88C888E02E3F}" destId="{BC7DDE3A-4C74-42A9-97E3-2CDEDBCF9AB9}" srcOrd="1" destOrd="0" presId="urn:microsoft.com/office/officeart/2005/8/layout/hierarchy1"/>
    <dgm:cxn modelId="{33781F25-9171-4A96-A582-88D727E3CE42}" type="presParOf" srcId="{36422C6F-B924-4270-80DC-CF4943D52630}" destId="{52721AC1-DB2F-4FD9-B057-DFEFA7619942}" srcOrd="2" destOrd="0" presId="urn:microsoft.com/office/officeart/2005/8/layout/hierarchy1"/>
    <dgm:cxn modelId="{ED0CC58A-ED41-4F96-8510-F3F0109D12A4}" type="presParOf" srcId="{36422C6F-B924-4270-80DC-CF4943D52630}" destId="{204BBBA0-3FF2-4490-8E12-8E46C7D476C5}" srcOrd="3" destOrd="0" presId="urn:microsoft.com/office/officeart/2005/8/layout/hierarchy1"/>
    <dgm:cxn modelId="{5BFD512E-DA44-493B-85BA-560DB1CEB157}" type="presParOf" srcId="{204BBBA0-3FF2-4490-8E12-8E46C7D476C5}" destId="{366B118C-2DC0-4945-B48E-540882261499}" srcOrd="0" destOrd="0" presId="urn:microsoft.com/office/officeart/2005/8/layout/hierarchy1"/>
    <dgm:cxn modelId="{F9983465-0D4C-486B-B25A-D015527FA918}" type="presParOf" srcId="{366B118C-2DC0-4945-B48E-540882261499}" destId="{0B278367-8D88-4C97-A382-6386136CA1ED}" srcOrd="0" destOrd="0" presId="urn:microsoft.com/office/officeart/2005/8/layout/hierarchy1"/>
    <dgm:cxn modelId="{1ACEF43B-FF60-4E19-AF66-C5CB8F843EE7}" type="presParOf" srcId="{366B118C-2DC0-4945-B48E-540882261499}" destId="{C8C08D69-DF82-4E5A-B984-859D4247A1B9}" srcOrd="1" destOrd="0" presId="urn:microsoft.com/office/officeart/2005/8/layout/hierarchy1"/>
    <dgm:cxn modelId="{9B6233B8-D6D7-4C11-9EDA-9B9B042EB5C4}" type="presParOf" srcId="{204BBBA0-3FF2-4490-8E12-8E46C7D476C5}" destId="{DAE6047D-EC3B-46A8-9E8B-E963019DC5AB}" srcOrd="1" destOrd="0" presId="urn:microsoft.com/office/officeart/2005/8/layout/hierarchy1"/>
    <dgm:cxn modelId="{7E1A4C1E-01B6-4554-8D5F-19C9B06359EF}" type="presParOf" srcId="{36422C6F-B924-4270-80DC-CF4943D52630}" destId="{A9E3614B-D2AB-45B0-B963-FF630433F65D}" srcOrd="4" destOrd="0" presId="urn:microsoft.com/office/officeart/2005/8/layout/hierarchy1"/>
    <dgm:cxn modelId="{315DAAE6-8793-4009-BD7D-2E8EC7C99794}" type="presParOf" srcId="{36422C6F-B924-4270-80DC-CF4943D52630}" destId="{9CB7A4E9-602F-4C72-847F-E7F53C52720A}" srcOrd="5" destOrd="0" presId="urn:microsoft.com/office/officeart/2005/8/layout/hierarchy1"/>
    <dgm:cxn modelId="{62D70C59-F12E-48CA-B503-66436E441907}" type="presParOf" srcId="{9CB7A4E9-602F-4C72-847F-E7F53C52720A}" destId="{BE8EFFBF-1A38-4798-BCF6-CDFD2DBE91BE}" srcOrd="0" destOrd="0" presId="urn:microsoft.com/office/officeart/2005/8/layout/hierarchy1"/>
    <dgm:cxn modelId="{3E6B98F7-9316-46DA-A4BE-0594FEB64C4F}" type="presParOf" srcId="{BE8EFFBF-1A38-4798-BCF6-CDFD2DBE91BE}" destId="{C64F3B73-12DC-4056-8C9B-0AA215F16414}" srcOrd="0" destOrd="0" presId="urn:microsoft.com/office/officeart/2005/8/layout/hierarchy1"/>
    <dgm:cxn modelId="{E015768A-E7A3-40D5-AC25-68030F2D7B7D}" type="presParOf" srcId="{BE8EFFBF-1A38-4798-BCF6-CDFD2DBE91BE}" destId="{B4A6E8A4-D8D7-4270-9FA5-8BF962A0D526}" srcOrd="1" destOrd="0" presId="urn:microsoft.com/office/officeart/2005/8/layout/hierarchy1"/>
    <dgm:cxn modelId="{1EDA4869-4BFD-4055-B0A5-CE0B71CC0291}" type="presParOf" srcId="{9CB7A4E9-602F-4C72-847F-E7F53C52720A}" destId="{DF586943-092E-4F6A-BD12-E1116F4D69EE}" srcOrd="1" destOrd="0" presId="urn:microsoft.com/office/officeart/2005/8/layout/hierarchy1"/>
    <dgm:cxn modelId="{916D3C4D-C90F-4382-991E-62AEA95966FC}" type="presParOf" srcId="{33068A3C-1676-40AC-92BC-A7CD8C050E7E}" destId="{3FB6081B-C1E3-43BC-B6AB-216949751415}" srcOrd="2" destOrd="0" presId="urn:microsoft.com/office/officeart/2005/8/layout/hierarchy1"/>
    <dgm:cxn modelId="{7FD2929B-5AF3-4682-925B-DD9E221BEFC2}" type="presParOf" srcId="{33068A3C-1676-40AC-92BC-A7CD8C050E7E}" destId="{4DE7310B-08EF-464E-BAA4-DCA2F39CA41C}" srcOrd="3" destOrd="0" presId="urn:microsoft.com/office/officeart/2005/8/layout/hierarchy1"/>
    <dgm:cxn modelId="{08B05C77-9FB0-4733-BD19-8F2C97BA68D1}" type="presParOf" srcId="{4DE7310B-08EF-464E-BAA4-DCA2F39CA41C}" destId="{D7AA3440-560A-4174-BC97-8BEAD65E869B}" srcOrd="0" destOrd="0" presId="urn:microsoft.com/office/officeart/2005/8/layout/hierarchy1"/>
    <dgm:cxn modelId="{64AE849C-B66B-4E8C-BDED-B48BDD2933BD}" type="presParOf" srcId="{D7AA3440-560A-4174-BC97-8BEAD65E869B}" destId="{4CBFFD35-B6FF-4328-96B2-73B90587F303}" srcOrd="0" destOrd="0" presId="urn:microsoft.com/office/officeart/2005/8/layout/hierarchy1"/>
    <dgm:cxn modelId="{C71F250D-1540-4A72-AE26-DB30D5754988}" type="presParOf" srcId="{D7AA3440-560A-4174-BC97-8BEAD65E869B}" destId="{0EDE8897-39D4-4068-8F40-8A94380EBB9F}" srcOrd="1" destOrd="0" presId="urn:microsoft.com/office/officeart/2005/8/layout/hierarchy1"/>
    <dgm:cxn modelId="{6BCE44B4-542F-4858-9F22-F0B5D396E128}" type="presParOf" srcId="{4DE7310B-08EF-464E-BAA4-DCA2F39CA41C}" destId="{F03D5CE9-2873-4553-B39C-2CFFFE22A84C}" srcOrd="1" destOrd="0" presId="urn:microsoft.com/office/officeart/2005/8/layout/hierarchy1"/>
    <dgm:cxn modelId="{C9B2FFE3-73FB-4199-BCEA-72F47FA6E97C}" type="presParOf" srcId="{F03D5CE9-2873-4553-B39C-2CFFFE22A84C}" destId="{E3BCD353-64B9-431C-AD44-4481649A02DC}" srcOrd="0" destOrd="0" presId="urn:microsoft.com/office/officeart/2005/8/layout/hierarchy1"/>
    <dgm:cxn modelId="{B808020E-1247-44E5-87F5-450A2A9D5638}" type="presParOf" srcId="{F03D5CE9-2873-4553-B39C-2CFFFE22A84C}" destId="{F2E56358-0DA9-45A8-849D-25A0E4B2E188}" srcOrd="1" destOrd="0" presId="urn:microsoft.com/office/officeart/2005/8/layout/hierarchy1"/>
    <dgm:cxn modelId="{3D397A69-858D-43F7-8EAE-BB2B211334B2}" type="presParOf" srcId="{F2E56358-0DA9-45A8-849D-25A0E4B2E188}" destId="{56FB6D5D-542D-442F-BAE8-2B23EE673CE5}" srcOrd="0" destOrd="0" presId="urn:microsoft.com/office/officeart/2005/8/layout/hierarchy1"/>
    <dgm:cxn modelId="{798F8B26-D33E-43C6-81D5-8344358E5462}" type="presParOf" srcId="{56FB6D5D-542D-442F-BAE8-2B23EE673CE5}" destId="{7CC108F6-77FB-418D-8DF0-D22FD988D9C0}" srcOrd="0" destOrd="0" presId="urn:microsoft.com/office/officeart/2005/8/layout/hierarchy1"/>
    <dgm:cxn modelId="{3C2F21BF-0B71-4C69-BD98-67B698664523}" type="presParOf" srcId="{56FB6D5D-542D-442F-BAE8-2B23EE673CE5}" destId="{F07D7B2A-BC1E-481C-8279-C519ED16C22E}" srcOrd="1" destOrd="0" presId="urn:microsoft.com/office/officeart/2005/8/layout/hierarchy1"/>
    <dgm:cxn modelId="{7E72BF8D-D2A5-48D7-A4B2-BBBDF1611652}" type="presParOf" srcId="{F2E56358-0DA9-45A8-849D-25A0E4B2E188}" destId="{BAB306C9-CD64-429F-B1F8-92E4CE6AB61A}" srcOrd="1" destOrd="0" presId="urn:microsoft.com/office/officeart/2005/8/layout/hierarchy1"/>
    <dgm:cxn modelId="{11BCEA7E-74BE-4631-AAB2-767935E0BC1C}" type="presParOf" srcId="{F03D5CE9-2873-4553-B39C-2CFFFE22A84C}" destId="{F6BB7194-6F15-4554-986B-9A8A4E5A8F7A}" srcOrd="2" destOrd="0" presId="urn:microsoft.com/office/officeart/2005/8/layout/hierarchy1"/>
    <dgm:cxn modelId="{75875D59-800C-48A4-99E1-7B3EDFE12EB8}" type="presParOf" srcId="{F03D5CE9-2873-4553-B39C-2CFFFE22A84C}" destId="{713A2094-10AE-4791-8350-8D964A91F3A1}" srcOrd="3" destOrd="0" presId="urn:microsoft.com/office/officeart/2005/8/layout/hierarchy1"/>
    <dgm:cxn modelId="{5D39EAB6-E4E6-4B45-A847-625B369377D7}" type="presParOf" srcId="{713A2094-10AE-4791-8350-8D964A91F3A1}" destId="{CF7868AD-958B-419F-ABE8-EB6C09B8A8CB}" srcOrd="0" destOrd="0" presId="urn:microsoft.com/office/officeart/2005/8/layout/hierarchy1"/>
    <dgm:cxn modelId="{3CCB7FEF-DC3B-4618-A323-7A8D1475411A}" type="presParOf" srcId="{CF7868AD-958B-419F-ABE8-EB6C09B8A8CB}" destId="{96EF1901-3BC4-45F6-AA14-F91C34E1A27A}" srcOrd="0" destOrd="0" presId="urn:microsoft.com/office/officeart/2005/8/layout/hierarchy1"/>
    <dgm:cxn modelId="{10C91C30-5770-4F45-8B43-E68027D929DB}" type="presParOf" srcId="{CF7868AD-958B-419F-ABE8-EB6C09B8A8CB}" destId="{73B7C6D1-A8BD-451D-AB52-FCC56F8B4F45}" srcOrd="1" destOrd="0" presId="urn:microsoft.com/office/officeart/2005/8/layout/hierarchy1"/>
    <dgm:cxn modelId="{9FE18ED4-8F23-49AF-B4FA-92C92BB434C2}" type="presParOf" srcId="{713A2094-10AE-4791-8350-8D964A91F3A1}" destId="{69196576-8FC5-43F5-9F39-1422B452EA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8A7A6C-4AA2-4E24-AFD7-11F3FB75470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ZA"/>
        </a:p>
      </dgm:t>
    </dgm:pt>
    <dgm:pt modelId="{D81F414F-A411-47FC-A7A6-6A7E2857524C}">
      <dgm:prSet phldrT="[Text]"/>
      <dgm:spPr/>
      <dgm:t>
        <a:bodyPr/>
        <a:lstStyle/>
        <a:p>
          <a:r>
            <a:rPr lang="en-ZA" b="1" dirty="0" smtClean="0">
              <a:solidFill>
                <a:schemeClr val="tx2"/>
              </a:solidFill>
              <a:latin typeface="Arial" panose="020B0604020202020204" pitchFamily="34" charset="0"/>
              <a:cs typeface="Arial" panose="020B0604020202020204" pitchFamily="34" charset="0"/>
            </a:rPr>
            <a:t>Culture</a:t>
          </a:r>
          <a:endParaRPr lang="en-ZA" b="1" dirty="0">
            <a:solidFill>
              <a:schemeClr val="tx2"/>
            </a:solidFill>
            <a:latin typeface="Arial" panose="020B0604020202020204" pitchFamily="34" charset="0"/>
            <a:cs typeface="Arial" panose="020B0604020202020204" pitchFamily="34" charset="0"/>
          </a:endParaRPr>
        </a:p>
      </dgm:t>
    </dgm:pt>
    <dgm:pt modelId="{832B1950-264C-4909-8FA9-CB7CAC153C66}" type="parTrans" cxnId="{D234D665-F3CC-491B-860D-E007F15F5DB0}">
      <dgm:prSet/>
      <dgm:spPr/>
      <dgm:t>
        <a:bodyPr/>
        <a:lstStyle/>
        <a:p>
          <a:endParaRPr lang="en-ZA"/>
        </a:p>
      </dgm:t>
    </dgm:pt>
    <dgm:pt modelId="{C3330ED3-B0AA-4C00-B715-C8F521285A70}" type="sibTrans" cxnId="{D234D665-F3CC-491B-860D-E007F15F5DB0}">
      <dgm:prSet/>
      <dgm:spPr/>
      <dgm:t>
        <a:bodyPr/>
        <a:lstStyle/>
        <a:p>
          <a:endParaRPr lang="en-ZA"/>
        </a:p>
      </dgm:t>
    </dgm:pt>
    <dgm:pt modelId="{53B7651A-7234-4B57-A279-A0A0EC3C04BD}">
      <dgm:prSet phldrT="[Text]"/>
      <dgm:spPr/>
      <dgm:t>
        <a:bodyPr/>
        <a:lstStyle/>
        <a:p>
          <a:r>
            <a:rPr lang="en-ZA" b="1" dirty="0" smtClean="0">
              <a:latin typeface="Arial" panose="020B0604020202020204" pitchFamily="34" charset="0"/>
              <a:cs typeface="Arial" panose="020B0604020202020204" pitchFamily="34" charset="0"/>
            </a:rPr>
            <a:t>Law</a:t>
          </a:r>
          <a:endParaRPr lang="en-ZA" b="1" dirty="0">
            <a:latin typeface="Arial" panose="020B0604020202020204" pitchFamily="34" charset="0"/>
            <a:cs typeface="Arial" panose="020B0604020202020204" pitchFamily="34" charset="0"/>
          </a:endParaRPr>
        </a:p>
      </dgm:t>
    </dgm:pt>
    <dgm:pt modelId="{12D7DF03-244A-4A4B-B97C-B1E1CD2C7190}" type="parTrans" cxnId="{9AB7932E-A602-49B9-BC4A-3EC256DFF9CB}">
      <dgm:prSet/>
      <dgm:spPr/>
      <dgm:t>
        <a:bodyPr/>
        <a:lstStyle/>
        <a:p>
          <a:endParaRPr lang="en-ZA"/>
        </a:p>
      </dgm:t>
    </dgm:pt>
    <dgm:pt modelId="{3B21CCB7-3F34-46A9-946D-E0A5D142F70B}" type="sibTrans" cxnId="{9AB7932E-A602-49B9-BC4A-3EC256DFF9CB}">
      <dgm:prSet/>
      <dgm:spPr/>
      <dgm:t>
        <a:bodyPr/>
        <a:lstStyle/>
        <a:p>
          <a:endParaRPr lang="en-ZA"/>
        </a:p>
      </dgm:t>
    </dgm:pt>
    <dgm:pt modelId="{53C23EB5-BD55-4979-A843-959F522B39C6}" type="pres">
      <dgm:prSet presAssocID="{3E8A7A6C-4AA2-4E24-AFD7-11F3FB754702}" presName="compositeShape" presStyleCnt="0">
        <dgm:presLayoutVars>
          <dgm:chMax val="2"/>
          <dgm:dir/>
          <dgm:resizeHandles val="exact"/>
        </dgm:presLayoutVars>
      </dgm:prSet>
      <dgm:spPr/>
      <dgm:t>
        <a:bodyPr/>
        <a:lstStyle/>
        <a:p>
          <a:endParaRPr lang="en-ZA"/>
        </a:p>
      </dgm:t>
    </dgm:pt>
    <dgm:pt modelId="{AC291F01-BDAA-42FD-9ECF-051C689956E0}" type="pres">
      <dgm:prSet presAssocID="{3E8A7A6C-4AA2-4E24-AFD7-11F3FB754702}" presName="ribbon" presStyleLbl="node1" presStyleIdx="0" presStyleCnt="1" custLinFactNeighborX="5029" custLinFactNeighborY="-13824"/>
      <dgm:spPr/>
    </dgm:pt>
    <dgm:pt modelId="{7101D629-90DA-4657-8428-FC125027F5EE}" type="pres">
      <dgm:prSet presAssocID="{3E8A7A6C-4AA2-4E24-AFD7-11F3FB754702}" presName="leftArrowText" presStyleLbl="node1" presStyleIdx="0" presStyleCnt="1" custScaleY="58335" custLinFactNeighborX="-1172" custLinFactNeighborY="-31579">
        <dgm:presLayoutVars>
          <dgm:chMax val="0"/>
          <dgm:bulletEnabled val="1"/>
        </dgm:presLayoutVars>
      </dgm:prSet>
      <dgm:spPr/>
      <dgm:t>
        <a:bodyPr/>
        <a:lstStyle/>
        <a:p>
          <a:endParaRPr lang="en-ZA"/>
        </a:p>
      </dgm:t>
    </dgm:pt>
    <dgm:pt modelId="{6DCE8CA9-01EA-48AB-844F-588C9A908A8B}" type="pres">
      <dgm:prSet presAssocID="{3E8A7A6C-4AA2-4E24-AFD7-11F3FB754702}" presName="rightArrowText" presStyleLbl="node1" presStyleIdx="0" presStyleCnt="1" custScaleY="76051" custLinFactNeighborX="2338" custLinFactNeighborY="-31744">
        <dgm:presLayoutVars>
          <dgm:chMax val="0"/>
          <dgm:bulletEnabled val="1"/>
        </dgm:presLayoutVars>
      </dgm:prSet>
      <dgm:spPr/>
      <dgm:t>
        <a:bodyPr/>
        <a:lstStyle/>
        <a:p>
          <a:endParaRPr lang="en-ZA"/>
        </a:p>
      </dgm:t>
    </dgm:pt>
  </dgm:ptLst>
  <dgm:cxnLst>
    <dgm:cxn modelId="{B1F14FCA-BF69-4965-AFCE-445F741272A9}" type="presOf" srcId="{53B7651A-7234-4B57-A279-A0A0EC3C04BD}" destId="{6DCE8CA9-01EA-48AB-844F-588C9A908A8B}" srcOrd="0" destOrd="0" presId="urn:microsoft.com/office/officeart/2005/8/layout/arrow6"/>
    <dgm:cxn modelId="{B29B5A10-A2FE-40EC-9AB0-327658B8FCFC}" type="presOf" srcId="{D81F414F-A411-47FC-A7A6-6A7E2857524C}" destId="{7101D629-90DA-4657-8428-FC125027F5EE}" srcOrd="0" destOrd="0" presId="urn:microsoft.com/office/officeart/2005/8/layout/arrow6"/>
    <dgm:cxn modelId="{B6076A06-1CDA-4351-A033-5AD78AF8BC0D}" type="presOf" srcId="{3E8A7A6C-4AA2-4E24-AFD7-11F3FB754702}" destId="{53C23EB5-BD55-4979-A843-959F522B39C6}" srcOrd="0" destOrd="0" presId="urn:microsoft.com/office/officeart/2005/8/layout/arrow6"/>
    <dgm:cxn modelId="{D234D665-F3CC-491B-860D-E007F15F5DB0}" srcId="{3E8A7A6C-4AA2-4E24-AFD7-11F3FB754702}" destId="{D81F414F-A411-47FC-A7A6-6A7E2857524C}" srcOrd="0" destOrd="0" parTransId="{832B1950-264C-4909-8FA9-CB7CAC153C66}" sibTransId="{C3330ED3-B0AA-4C00-B715-C8F521285A70}"/>
    <dgm:cxn modelId="{9AB7932E-A602-49B9-BC4A-3EC256DFF9CB}" srcId="{3E8A7A6C-4AA2-4E24-AFD7-11F3FB754702}" destId="{53B7651A-7234-4B57-A279-A0A0EC3C04BD}" srcOrd="1" destOrd="0" parTransId="{12D7DF03-244A-4A4B-B97C-B1E1CD2C7190}" sibTransId="{3B21CCB7-3F34-46A9-946D-E0A5D142F70B}"/>
    <dgm:cxn modelId="{64B5AF2C-DAF4-45FA-9466-EAA0B951D1EF}" type="presParOf" srcId="{53C23EB5-BD55-4979-A843-959F522B39C6}" destId="{AC291F01-BDAA-42FD-9ECF-051C689956E0}" srcOrd="0" destOrd="0" presId="urn:microsoft.com/office/officeart/2005/8/layout/arrow6"/>
    <dgm:cxn modelId="{B0977050-5B5A-4954-9127-8447CAC34559}" type="presParOf" srcId="{53C23EB5-BD55-4979-A843-959F522B39C6}" destId="{7101D629-90DA-4657-8428-FC125027F5EE}" srcOrd="1" destOrd="0" presId="urn:microsoft.com/office/officeart/2005/8/layout/arrow6"/>
    <dgm:cxn modelId="{43BDE9E1-6188-419B-9966-B74A7FE22F07}" type="presParOf" srcId="{53C23EB5-BD55-4979-A843-959F522B39C6}" destId="{6DCE8CA9-01EA-48AB-844F-588C9A908A8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A7A6C-4AA2-4E24-AFD7-11F3FB75470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ZA"/>
        </a:p>
      </dgm:t>
    </dgm:pt>
    <dgm:pt modelId="{D81F414F-A411-47FC-A7A6-6A7E2857524C}">
      <dgm:prSet phldrT="[Text]"/>
      <dgm:spPr/>
      <dgm:t>
        <a:bodyPr/>
        <a:lstStyle/>
        <a:p>
          <a:r>
            <a:rPr lang="en-ZA" b="1" dirty="0" smtClean="0">
              <a:solidFill>
                <a:schemeClr val="tx2"/>
              </a:solidFill>
              <a:latin typeface="Arial" panose="020B0604020202020204" pitchFamily="34" charset="0"/>
              <a:cs typeface="Arial" panose="020B0604020202020204" pitchFamily="34" charset="0"/>
            </a:rPr>
            <a:t>Culture</a:t>
          </a:r>
          <a:endParaRPr lang="en-ZA" b="1" dirty="0">
            <a:solidFill>
              <a:schemeClr val="tx2"/>
            </a:solidFill>
            <a:latin typeface="Arial" panose="020B0604020202020204" pitchFamily="34" charset="0"/>
            <a:cs typeface="Arial" panose="020B0604020202020204" pitchFamily="34" charset="0"/>
          </a:endParaRPr>
        </a:p>
      </dgm:t>
    </dgm:pt>
    <dgm:pt modelId="{832B1950-264C-4909-8FA9-CB7CAC153C66}" type="parTrans" cxnId="{D234D665-F3CC-491B-860D-E007F15F5DB0}">
      <dgm:prSet/>
      <dgm:spPr/>
      <dgm:t>
        <a:bodyPr/>
        <a:lstStyle/>
        <a:p>
          <a:endParaRPr lang="en-ZA"/>
        </a:p>
      </dgm:t>
    </dgm:pt>
    <dgm:pt modelId="{C3330ED3-B0AA-4C00-B715-C8F521285A70}" type="sibTrans" cxnId="{D234D665-F3CC-491B-860D-E007F15F5DB0}">
      <dgm:prSet/>
      <dgm:spPr/>
      <dgm:t>
        <a:bodyPr/>
        <a:lstStyle/>
        <a:p>
          <a:endParaRPr lang="en-ZA"/>
        </a:p>
      </dgm:t>
    </dgm:pt>
    <dgm:pt modelId="{53B7651A-7234-4B57-A279-A0A0EC3C04BD}">
      <dgm:prSet phldrT="[Text]"/>
      <dgm:spPr/>
      <dgm:t>
        <a:bodyPr/>
        <a:lstStyle/>
        <a:p>
          <a:r>
            <a:rPr lang="en-ZA" b="1" dirty="0" smtClean="0">
              <a:latin typeface="Arial" panose="020B0604020202020204" pitchFamily="34" charset="0"/>
              <a:cs typeface="Arial" panose="020B0604020202020204" pitchFamily="34" charset="0"/>
            </a:rPr>
            <a:t>Law</a:t>
          </a:r>
          <a:endParaRPr lang="en-ZA" b="1" dirty="0">
            <a:latin typeface="Arial" panose="020B0604020202020204" pitchFamily="34" charset="0"/>
            <a:cs typeface="Arial" panose="020B0604020202020204" pitchFamily="34" charset="0"/>
          </a:endParaRPr>
        </a:p>
      </dgm:t>
    </dgm:pt>
    <dgm:pt modelId="{12D7DF03-244A-4A4B-B97C-B1E1CD2C7190}" type="parTrans" cxnId="{9AB7932E-A602-49B9-BC4A-3EC256DFF9CB}">
      <dgm:prSet/>
      <dgm:spPr/>
      <dgm:t>
        <a:bodyPr/>
        <a:lstStyle/>
        <a:p>
          <a:endParaRPr lang="en-ZA"/>
        </a:p>
      </dgm:t>
    </dgm:pt>
    <dgm:pt modelId="{3B21CCB7-3F34-46A9-946D-E0A5D142F70B}" type="sibTrans" cxnId="{9AB7932E-A602-49B9-BC4A-3EC256DFF9CB}">
      <dgm:prSet/>
      <dgm:spPr/>
      <dgm:t>
        <a:bodyPr/>
        <a:lstStyle/>
        <a:p>
          <a:endParaRPr lang="en-ZA"/>
        </a:p>
      </dgm:t>
    </dgm:pt>
    <dgm:pt modelId="{53C23EB5-BD55-4979-A843-959F522B39C6}" type="pres">
      <dgm:prSet presAssocID="{3E8A7A6C-4AA2-4E24-AFD7-11F3FB754702}" presName="compositeShape" presStyleCnt="0">
        <dgm:presLayoutVars>
          <dgm:chMax val="2"/>
          <dgm:dir/>
          <dgm:resizeHandles val="exact"/>
        </dgm:presLayoutVars>
      </dgm:prSet>
      <dgm:spPr/>
      <dgm:t>
        <a:bodyPr/>
        <a:lstStyle/>
        <a:p>
          <a:endParaRPr lang="en-ZA"/>
        </a:p>
      </dgm:t>
    </dgm:pt>
    <dgm:pt modelId="{AC291F01-BDAA-42FD-9ECF-051C689956E0}" type="pres">
      <dgm:prSet presAssocID="{3E8A7A6C-4AA2-4E24-AFD7-11F3FB754702}" presName="ribbon" presStyleLbl="node1" presStyleIdx="0" presStyleCnt="1" custLinFactNeighborX="5029" custLinFactNeighborY="-13824"/>
      <dgm:spPr/>
    </dgm:pt>
    <dgm:pt modelId="{7101D629-90DA-4657-8428-FC125027F5EE}" type="pres">
      <dgm:prSet presAssocID="{3E8A7A6C-4AA2-4E24-AFD7-11F3FB754702}" presName="leftArrowText" presStyleLbl="node1" presStyleIdx="0" presStyleCnt="1" custScaleY="58335" custLinFactNeighborX="-1172" custLinFactNeighborY="-31579">
        <dgm:presLayoutVars>
          <dgm:chMax val="0"/>
          <dgm:bulletEnabled val="1"/>
        </dgm:presLayoutVars>
      </dgm:prSet>
      <dgm:spPr/>
      <dgm:t>
        <a:bodyPr/>
        <a:lstStyle/>
        <a:p>
          <a:endParaRPr lang="en-ZA"/>
        </a:p>
      </dgm:t>
    </dgm:pt>
    <dgm:pt modelId="{6DCE8CA9-01EA-48AB-844F-588C9A908A8B}" type="pres">
      <dgm:prSet presAssocID="{3E8A7A6C-4AA2-4E24-AFD7-11F3FB754702}" presName="rightArrowText" presStyleLbl="node1" presStyleIdx="0" presStyleCnt="1" custScaleY="76051" custLinFactNeighborX="2338" custLinFactNeighborY="-31744">
        <dgm:presLayoutVars>
          <dgm:chMax val="0"/>
          <dgm:bulletEnabled val="1"/>
        </dgm:presLayoutVars>
      </dgm:prSet>
      <dgm:spPr/>
      <dgm:t>
        <a:bodyPr/>
        <a:lstStyle/>
        <a:p>
          <a:endParaRPr lang="en-ZA"/>
        </a:p>
      </dgm:t>
    </dgm:pt>
  </dgm:ptLst>
  <dgm:cxnLst>
    <dgm:cxn modelId="{9571CA2C-0260-4136-910D-342E50DB3F7A}" type="presOf" srcId="{53B7651A-7234-4B57-A279-A0A0EC3C04BD}" destId="{6DCE8CA9-01EA-48AB-844F-588C9A908A8B}" srcOrd="0" destOrd="0" presId="urn:microsoft.com/office/officeart/2005/8/layout/arrow6"/>
    <dgm:cxn modelId="{1E27583C-19F8-42B6-A616-CF043E29330D}" type="presOf" srcId="{D81F414F-A411-47FC-A7A6-6A7E2857524C}" destId="{7101D629-90DA-4657-8428-FC125027F5EE}" srcOrd="0" destOrd="0" presId="urn:microsoft.com/office/officeart/2005/8/layout/arrow6"/>
    <dgm:cxn modelId="{D234D665-F3CC-491B-860D-E007F15F5DB0}" srcId="{3E8A7A6C-4AA2-4E24-AFD7-11F3FB754702}" destId="{D81F414F-A411-47FC-A7A6-6A7E2857524C}" srcOrd="0" destOrd="0" parTransId="{832B1950-264C-4909-8FA9-CB7CAC153C66}" sibTransId="{C3330ED3-B0AA-4C00-B715-C8F521285A70}"/>
    <dgm:cxn modelId="{CA782ED4-17E4-4235-9287-33F11796B058}" type="presOf" srcId="{3E8A7A6C-4AA2-4E24-AFD7-11F3FB754702}" destId="{53C23EB5-BD55-4979-A843-959F522B39C6}" srcOrd="0" destOrd="0" presId="urn:microsoft.com/office/officeart/2005/8/layout/arrow6"/>
    <dgm:cxn modelId="{9AB7932E-A602-49B9-BC4A-3EC256DFF9CB}" srcId="{3E8A7A6C-4AA2-4E24-AFD7-11F3FB754702}" destId="{53B7651A-7234-4B57-A279-A0A0EC3C04BD}" srcOrd="1" destOrd="0" parTransId="{12D7DF03-244A-4A4B-B97C-B1E1CD2C7190}" sibTransId="{3B21CCB7-3F34-46A9-946D-E0A5D142F70B}"/>
    <dgm:cxn modelId="{F9D7CE0B-1491-41F0-AED1-EAD191317B41}" type="presParOf" srcId="{53C23EB5-BD55-4979-A843-959F522B39C6}" destId="{AC291F01-BDAA-42FD-9ECF-051C689956E0}" srcOrd="0" destOrd="0" presId="urn:microsoft.com/office/officeart/2005/8/layout/arrow6"/>
    <dgm:cxn modelId="{3EE3CA2D-ECEA-4E5E-A610-AE64B0EBBAF3}" type="presParOf" srcId="{53C23EB5-BD55-4979-A843-959F522B39C6}" destId="{7101D629-90DA-4657-8428-FC125027F5EE}" srcOrd="1" destOrd="0" presId="urn:microsoft.com/office/officeart/2005/8/layout/arrow6"/>
    <dgm:cxn modelId="{8E6141BD-4590-437A-90F8-13FFE7C31ACF}" type="presParOf" srcId="{53C23EB5-BD55-4979-A843-959F522B39C6}" destId="{6DCE8CA9-01EA-48AB-844F-588C9A908A8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8A7A6C-4AA2-4E24-AFD7-11F3FB75470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ZA"/>
        </a:p>
      </dgm:t>
    </dgm:pt>
    <dgm:pt modelId="{D81F414F-A411-47FC-A7A6-6A7E2857524C}">
      <dgm:prSet phldrT="[Text]"/>
      <dgm:spPr/>
      <dgm:t>
        <a:bodyPr/>
        <a:lstStyle/>
        <a:p>
          <a:r>
            <a:rPr lang="en-ZA" b="1" dirty="0" smtClean="0">
              <a:solidFill>
                <a:schemeClr val="tx2"/>
              </a:solidFill>
              <a:latin typeface="Arial" panose="020B0604020202020204" pitchFamily="34" charset="0"/>
              <a:cs typeface="Arial" panose="020B0604020202020204" pitchFamily="34" charset="0"/>
            </a:rPr>
            <a:t>Culture</a:t>
          </a:r>
          <a:endParaRPr lang="en-ZA" b="1" dirty="0">
            <a:solidFill>
              <a:schemeClr val="tx2"/>
            </a:solidFill>
            <a:latin typeface="Arial" panose="020B0604020202020204" pitchFamily="34" charset="0"/>
            <a:cs typeface="Arial" panose="020B0604020202020204" pitchFamily="34" charset="0"/>
          </a:endParaRPr>
        </a:p>
      </dgm:t>
    </dgm:pt>
    <dgm:pt modelId="{832B1950-264C-4909-8FA9-CB7CAC153C66}" type="parTrans" cxnId="{D234D665-F3CC-491B-860D-E007F15F5DB0}">
      <dgm:prSet/>
      <dgm:spPr/>
      <dgm:t>
        <a:bodyPr/>
        <a:lstStyle/>
        <a:p>
          <a:endParaRPr lang="en-ZA"/>
        </a:p>
      </dgm:t>
    </dgm:pt>
    <dgm:pt modelId="{C3330ED3-B0AA-4C00-B715-C8F521285A70}" type="sibTrans" cxnId="{D234D665-F3CC-491B-860D-E007F15F5DB0}">
      <dgm:prSet/>
      <dgm:spPr/>
      <dgm:t>
        <a:bodyPr/>
        <a:lstStyle/>
        <a:p>
          <a:endParaRPr lang="en-ZA"/>
        </a:p>
      </dgm:t>
    </dgm:pt>
    <dgm:pt modelId="{53B7651A-7234-4B57-A279-A0A0EC3C04BD}">
      <dgm:prSet phldrT="[Text]"/>
      <dgm:spPr/>
      <dgm:t>
        <a:bodyPr/>
        <a:lstStyle/>
        <a:p>
          <a:r>
            <a:rPr lang="en-ZA" b="1" dirty="0" smtClean="0">
              <a:latin typeface="Arial" panose="020B0604020202020204" pitchFamily="34" charset="0"/>
              <a:cs typeface="Arial" panose="020B0604020202020204" pitchFamily="34" charset="0"/>
            </a:rPr>
            <a:t>Mediation</a:t>
          </a:r>
          <a:endParaRPr lang="en-ZA" b="1" dirty="0">
            <a:latin typeface="Arial" panose="020B0604020202020204" pitchFamily="34" charset="0"/>
            <a:cs typeface="Arial" panose="020B0604020202020204" pitchFamily="34" charset="0"/>
          </a:endParaRPr>
        </a:p>
      </dgm:t>
    </dgm:pt>
    <dgm:pt modelId="{12D7DF03-244A-4A4B-B97C-B1E1CD2C7190}" type="parTrans" cxnId="{9AB7932E-A602-49B9-BC4A-3EC256DFF9CB}">
      <dgm:prSet/>
      <dgm:spPr/>
      <dgm:t>
        <a:bodyPr/>
        <a:lstStyle/>
        <a:p>
          <a:endParaRPr lang="en-ZA"/>
        </a:p>
      </dgm:t>
    </dgm:pt>
    <dgm:pt modelId="{3B21CCB7-3F34-46A9-946D-E0A5D142F70B}" type="sibTrans" cxnId="{9AB7932E-A602-49B9-BC4A-3EC256DFF9CB}">
      <dgm:prSet/>
      <dgm:spPr/>
      <dgm:t>
        <a:bodyPr/>
        <a:lstStyle/>
        <a:p>
          <a:endParaRPr lang="en-ZA"/>
        </a:p>
      </dgm:t>
    </dgm:pt>
    <dgm:pt modelId="{53C23EB5-BD55-4979-A843-959F522B39C6}" type="pres">
      <dgm:prSet presAssocID="{3E8A7A6C-4AA2-4E24-AFD7-11F3FB754702}" presName="compositeShape" presStyleCnt="0">
        <dgm:presLayoutVars>
          <dgm:chMax val="2"/>
          <dgm:dir/>
          <dgm:resizeHandles val="exact"/>
        </dgm:presLayoutVars>
      </dgm:prSet>
      <dgm:spPr/>
      <dgm:t>
        <a:bodyPr/>
        <a:lstStyle/>
        <a:p>
          <a:endParaRPr lang="en-ZA"/>
        </a:p>
      </dgm:t>
    </dgm:pt>
    <dgm:pt modelId="{AC291F01-BDAA-42FD-9ECF-051C689956E0}" type="pres">
      <dgm:prSet presAssocID="{3E8A7A6C-4AA2-4E24-AFD7-11F3FB754702}" presName="ribbon" presStyleLbl="node1" presStyleIdx="0" presStyleCnt="1" custLinFactNeighborX="5029" custLinFactNeighborY="-13824"/>
      <dgm:spPr/>
    </dgm:pt>
    <dgm:pt modelId="{7101D629-90DA-4657-8428-FC125027F5EE}" type="pres">
      <dgm:prSet presAssocID="{3E8A7A6C-4AA2-4E24-AFD7-11F3FB754702}" presName="leftArrowText" presStyleLbl="node1" presStyleIdx="0" presStyleCnt="1" custScaleY="58335" custLinFactNeighborX="-1172" custLinFactNeighborY="-31579">
        <dgm:presLayoutVars>
          <dgm:chMax val="0"/>
          <dgm:bulletEnabled val="1"/>
        </dgm:presLayoutVars>
      </dgm:prSet>
      <dgm:spPr/>
      <dgm:t>
        <a:bodyPr/>
        <a:lstStyle/>
        <a:p>
          <a:endParaRPr lang="en-ZA"/>
        </a:p>
      </dgm:t>
    </dgm:pt>
    <dgm:pt modelId="{6DCE8CA9-01EA-48AB-844F-588C9A908A8B}" type="pres">
      <dgm:prSet presAssocID="{3E8A7A6C-4AA2-4E24-AFD7-11F3FB754702}" presName="rightArrowText" presStyleLbl="node1" presStyleIdx="0" presStyleCnt="1" custScaleY="76051" custLinFactNeighborX="2338" custLinFactNeighborY="-31744">
        <dgm:presLayoutVars>
          <dgm:chMax val="0"/>
          <dgm:bulletEnabled val="1"/>
        </dgm:presLayoutVars>
      </dgm:prSet>
      <dgm:spPr/>
      <dgm:t>
        <a:bodyPr/>
        <a:lstStyle/>
        <a:p>
          <a:endParaRPr lang="en-ZA"/>
        </a:p>
      </dgm:t>
    </dgm:pt>
  </dgm:ptLst>
  <dgm:cxnLst>
    <dgm:cxn modelId="{BCBFEC3D-F82B-4915-B16E-02CF3F89FE9B}" type="presOf" srcId="{53B7651A-7234-4B57-A279-A0A0EC3C04BD}" destId="{6DCE8CA9-01EA-48AB-844F-588C9A908A8B}" srcOrd="0" destOrd="0" presId="urn:microsoft.com/office/officeart/2005/8/layout/arrow6"/>
    <dgm:cxn modelId="{D234D665-F3CC-491B-860D-E007F15F5DB0}" srcId="{3E8A7A6C-4AA2-4E24-AFD7-11F3FB754702}" destId="{D81F414F-A411-47FC-A7A6-6A7E2857524C}" srcOrd="0" destOrd="0" parTransId="{832B1950-264C-4909-8FA9-CB7CAC153C66}" sibTransId="{C3330ED3-B0AA-4C00-B715-C8F521285A70}"/>
    <dgm:cxn modelId="{CA40CB1F-4933-48AB-9D3D-A7625B1294A9}" type="presOf" srcId="{D81F414F-A411-47FC-A7A6-6A7E2857524C}" destId="{7101D629-90DA-4657-8428-FC125027F5EE}" srcOrd="0" destOrd="0" presId="urn:microsoft.com/office/officeart/2005/8/layout/arrow6"/>
    <dgm:cxn modelId="{513BF078-7BE6-434A-9C8F-03C179F6E463}" type="presOf" srcId="{3E8A7A6C-4AA2-4E24-AFD7-11F3FB754702}" destId="{53C23EB5-BD55-4979-A843-959F522B39C6}" srcOrd="0" destOrd="0" presId="urn:microsoft.com/office/officeart/2005/8/layout/arrow6"/>
    <dgm:cxn modelId="{9AB7932E-A602-49B9-BC4A-3EC256DFF9CB}" srcId="{3E8A7A6C-4AA2-4E24-AFD7-11F3FB754702}" destId="{53B7651A-7234-4B57-A279-A0A0EC3C04BD}" srcOrd="1" destOrd="0" parTransId="{12D7DF03-244A-4A4B-B97C-B1E1CD2C7190}" sibTransId="{3B21CCB7-3F34-46A9-946D-E0A5D142F70B}"/>
    <dgm:cxn modelId="{47047866-B226-4BEE-A587-B13FE0FB095B}" type="presParOf" srcId="{53C23EB5-BD55-4979-A843-959F522B39C6}" destId="{AC291F01-BDAA-42FD-9ECF-051C689956E0}" srcOrd="0" destOrd="0" presId="urn:microsoft.com/office/officeart/2005/8/layout/arrow6"/>
    <dgm:cxn modelId="{B4D8EFA4-4C4F-4FE4-B5D7-C16D8EA967C7}" type="presParOf" srcId="{53C23EB5-BD55-4979-A843-959F522B39C6}" destId="{7101D629-90DA-4657-8428-FC125027F5EE}" srcOrd="1" destOrd="0" presId="urn:microsoft.com/office/officeart/2005/8/layout/arrow6"/>
    <dgm:cxn modelId="{7486DD7A-8BE5-4BC5-AAB7-5458BA9BCC7F}" type="presParOf" srcId="{53C23EB5-BD55-4979-A843-959F522B39C6}" destId="{6DCE8CA9-01EA-48AB-844F-588C9A908A8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250F78-1ECB-4C58-8042-7F6803195F3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ZA"/>
        </a:p>
      </dgm:t>
    </dgm:pt>
    <dgm:pt modelId="{3DAFC802-9F36-4AC6-874D-BE802314E273}">
      <dgm:prSet phldrT="[Text]"/>
      <dgm:spPr/>
      <dgm:t>
        <a:bodyPr/>
        <a:lstStyle/>
        <a:p>
          <a:r>
            <a:rPr lang="en-ZA" b="1" dirty="0" smtClean="0">
              <a:solidFill>
                <a:schemeClr val="tx2"/>
              </a:solidFill>
              <a:latin typeface="Arial" panose="020B0604020202020204" pitchFamily="34" charset="0"/>
              <a:cs typeface="Arial" panose="020B0604020202020204" pitchFamily="34" charset="0"/>
            </a:rPr>
            <a:t>Culture</a:t>
          </a:r>
          <a:endParaRPr lang="en-ZA" b="1" dirty="0">
            <a:solidFill>
              <a:schemeClr val="tx2"/>
            </a:solidFill>
            <a:latin typeface="Arial" panose="020B0604020202020204" pitchFamily="34" charset="0"/>
            <a:cs typeface="Arial" panose="020B0604020202020204" pitchFamily="34" charset="0"/>
          </a:endParaRPr>
        </a:p>
      </dgm:t>
    </dgm:pt>
    <dgm:pt modelId="{613EADFC-78BD-4CC4-A31B-D915B8FB3089}" type="parTrans" cxnId="{BAACA485-3D8F-4AF2-B904-68CFABCBEEAE}">
      <dgm:prSet/>
      <dgm:spPr/>
      <dgm:t>
        <a:bodyPr/>
        <a:lstStyle/>
        <a:p>
          <a:endParaRPr lang="en-ZA"/>
        </a:p>
      </dgm:t>
    </dgm:pt>
    <dgm:pt modelId="{2F8A21FB-0185-44EA-BA85-6856AE86A627}" type="sibTrans" cxnId="{BAACA485-3D8F-4AF2-B904-68CFABCBEEAE}">
      <dgm:prSet/>
      <dgm:spPr/>
      <dgm:t>
        <a:bodyPr/>
        <a:lstStyle/>
        <a:p>
          <a:endParaRPr lang="en-ZA"/>
        </a:p>
      </dgm:t>
    </dgm:pt>
    <dgm:pt modelId="{F094313C-C4E2-4116-8A35-F88F2FA5F193}">
      <dgm:prSet phldrT="[Text]"/>
      <dgm:spPr/>
      <dgm:t>
        <a:bodyPr/>
        <a:lstStyle/>
        <a:p>
          <a:r>
            <a:rPr lang="en-ZA" b="1" dirty="0" smtClean="0">
              <a:latin typeface="Arial" panose="020B0604020202020204" pitchFamily="34" charset="0"/>
              <a:cs typeface="Arial" panose="020B0604020202020204" pitchFamily="34" charset="0"/>
            </a:rPr>
            <a:t>Mediation</a:t>
          </a:r>
          <a:endParaRPr lang="en-ZA" b="1" dirty="0">
            <a:latin typeface="Arial" panose="020B0604020202020204" pitchFamily="34" charset="0"/>
            <a:cs typeface="Arial" panose="020B0604020202020204" pitchFamily="34" charset="0"/>
          </a:endParaRPr>
        </a:p>
      </dgm:t>
    </dgm:pt>
    <dgm:pt modelId="{F48A714D-CC2D-4A57-A193-134370F2D583}" type="parTrans" cxnId="{A0C9B673-B476-41D7-9651-2CE5CFA333A8}">
      <dgm:prSet/>
      <dgm:spPr/>
      <dgm:t>
        <a:bodyPr/>
        <a:lstStyle/>
        <a:p>
          <a:endParaRPr lang="en-ZA"/>
        </a:p>
      </dgm:t>
    </dgm:pt>
    <dgm:pt modelId="{00D96655-DB13-4EED-91E8-9E9C7DC88CF6}" type="sibTrans" cxnId="{A0C9B673-B476-41D7-9651-2CE5CFA333A8}">
      <dgm:prSet/>
      <dgm:spPr/>
      <dgm:t>
        <a:bodyPr/>
        <a:lstStyle/>
        <a:p>
          <a:endParaRPr lang="en-ZA"/>
        </a:p>
      </dgm:t>
    </dgm:pt>
    <dgm:pt modelId="{F4BE4121-BC9A-4503-A09A-C34A2B57A3EE}" type="pres">
      <dgm:prSet presAssocID="{4C250F78-1ECB-4C58-8042-7F6803195F3D}" presName="compositeShape" presStyleCnt="0">
        <dgm:presLayoutVars>
          <dgm:chMax val="2"/>
          <dgm:dir/>
          <dgm:resizeHandles val="exact"/>
        </dgm:presLayoutVars>
      </dgm:prSet>
      <dgm:spPr/>
      <dgm:t>
        <a:bodyPr/>
        <a:lstStyle/>
        <a:p>
          <a:endParaRPr lang="en-US"/>
        </a:p>
      </dgm:t>
    </dgm:pt>
    <dgm:pt modelId="{E9031F08-8D71-4884-98BD-68D39D4E267E}" type="pres">
      <dgm:prSet presAssocID="{4C250F78-1ECB-4C58-8042-7F6803195F3D}" presName="ribbon" presStyleLbl="node1" presStyleIdx="0" presStyleCnt="1" custScaleX="77104" custScaleY="59933" custLinFactNeighborX="224" custLinFactNeighborY="-33411"/>
      <dgm:spPr/>
    </dgm:pt>
    <dgm:pt modelId="{A8ADA2C6-0576-44A4-A889-ECE76339F66B}" type="pres">
      <dgm:prSet presAssocID="{4C250F78-1ECB-4C58-8042-7F6803195F3D}" presName="leftArrowText" presStyleLbl="node1" presStyleIdx="0" presStyleCnt="1" custScaleX="91619" custScaleY="48212" custLinFactNeighborX="11348" custLinFactNeighborY="-65279">
        <dgm:presLayoutVars>
          <dgm:chMax val="0"/>
          <dgm:bulletEnabled val="1"/>
        </dgm:presLayoutVars>
      </dgm:prSet>
      <dgm:spPr/>
      <dgm:t>
        <a:bodyPr/>
        <a:lstStyle/>
        <a:p>
          <a:endParaRPr lang="en-US"/>
        </a:p>
      </dgm:t>
    </dgm:pt>
    <dgm:pt modelId="{8EB5DB9C-0CC8-4F93-A9C5-A846681030DB}" type="pres">
      <dgm:prSet presAssocID="{4C250F78-1ECB-4C58-8042-7F6803195F3D}" presName="rightArrowText" presStyleLbl="node1" presStyleIdx="0" presStyleCnt="1" custLinFactNeighborX="-3218" custLinFactNeighborY="-75054">
        <dgm:presLayoutVars>
          <dgm:chMax val="0"/>
          <dgm:bulletEnabled val="1"/>
        </dgm:presLayoutVars>
      </dgm:prSet>
      <dgm:spPr/>
      <dgm:t>
        <a:bodyPr/>
        <a:lstStyle/>
        <a:p>
          <a:endParaRPr lang="en-US"/>
        </a:p>
      </dgm:t>
    </dgm:pt>
  </dgm:ptLst>
  <dgm:cxnLst>
    <dgm:cxn modelId="{CE71F7E2-DB7C-450F-95E5-B738225F9820}" type="presOf" srcId="{F094313C-C4E2-4116-8A35-F88F2FA5F193}" destId="{8EB5DB9C-0CC8-4F93-A9C5-A846681030DB}" srcOrd="0" destOrd="0" presId="urn:microsoft.com/office/officeart/2005/8/layout/arrow6"/>
    <dgm:cxn modelId="{B5350890-F5FC-4D7D-8723-CAD98B84F809}" type="presOf" srcId="{4C250F78-1ECB-4C58-8042-7F6803195F3D}" destId="{F4BE4121-BC9A-4503-A09A-C34A2B57A3EE}" srcOrd="0" destOrd="0" presId="urn:microsoft.com/office/officeart/2005/8/layout/arrow6"/>
    <dgm:cxn modelId="{BAACA485-3D8F-4AF2-B904-68CFABCBEEAE}" srcId="{4C250F78-1ECB-4C58-8042-7F6803195F3D}" destId="{3DAFC802-9F36-4AC6-874D-BE802314E273}" srcOrd="0" destOrd="0" parTransId="{613EADFC-78BD-4CC4-A31B-D915B8FB3089}" sibTransId="{2F8A21FB-0185-44EA-BA85-6856AE86A627}"/>
    <dgm:cxn modelId="{A0C9B673-B476-41D7-9651-2CE5CFA333A8}" srcId="{4C250F78-1ECB-4C58-8042-7F6803195F3D}" destId="{F094313C-C4E2-4116-8A35-F88F2FA5F193}" srcOrd="1" destOrd="0" parTransId="{F48A714D-CC2D-4A57-A193-134370F2D583}" sibTransId="{00D96655-DB13-4EED-91E8-9E9C7DC88CF6}"/>
    <dgm:cxn modelId="{59FB4DF8-DAFA-4993-B6F4-E917B15AE63E}" type="presOf" srcId="{3DAFC802-9F36-4AC6-874D-BE802314E273}" destId="{A8ADA2C6-0576-44A4-A889-ECE76339F66B}" srcOrd="0" destOrd="0" presId="urn:microsoft.com/office/officeart/2005/8/layout/arrow6"/>
    <dgm:cxn modelId="{8A67FD35-8FA0-4452-A5E3-190A82CF98F7}" type="presParOf" srcId="{F4BE4121-BC9A-4503-A09A-C34A2B57A3EE}" destId="{E9031F08-8D71-4884-98BD-68D39D4E267E}" srcOrd="0" destOrd="0" presId="urn:microsoft.com/office/officeart/2005/8/layout/arrow6"/>
    <dgm:cxn modelId="{64E8F32D-E83B-4970-8131-E650DC5C53BC}" type="presParOf" srcId="{F4BE4121-BC9A-4503-A09A-C34A2B57A3EE}" destId="{A8ADA2C6-0576-44A4-A889-ECE76339F66B}" srcOrd="1" destOrd="0" presId="urn:microsoft.com/office/officeart/2005/8/layout/arrow6"/>
    <dgm:cxn modelId="{C4D073B5-3F7B-4E80-B759-437EEC23A951}" type="presParOf" srcId="{F4BE4121-BC9A-4503-A09A-C34A2B57A3EE}" destId="{8EB5DB9C-0CC8-4F93-A9C5-A846681030D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1055"/>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sz="quarter" idx="1"/>
          </p:nvPr>
        </p:nvSpPr>
        <p:spPr>
          <a:xfrm>
            <a:off x="3777993" y="0"/>
            <a:ext cx="2889938" cy="491055"/>
          </a:xfrm>
          <a:prstGeom prst="rect">
            <a:avLst/>
          </a:prstGeom>
        </p:spPr>
        <p:txBody>
          <a:bodyPr vert="horz" lIns="90590" tIns="45295" rIns="90590" bIns="45295" rtlCol="0"/>
          <a:lstStyle>
            <a:lvl1pPr algn="r">
              <a:defRPr sz="1200"/>
            </a:lvl1pPr>
          </a:lstStyle>
          <a:p>
            <a:fld id="{A6153EDE-0418-4DA9-8A0A-D2699B5891DD}" type="datetimeFigureOut">
              <a:rPr lang="en-US" smtClean="0"/>
              <a:pPr/>
              <a:t>10/9/2017</a:t>
            </a:fld>
            <a:endParaRPr lang="en-US"/>
          </a:p>
        </p:txBody>
      </p:sp>
      <p:sp>
        <p:nvSpPr>
          <p:cNvPr id="4" name="Footer Placeholder 3"/>
          <p:cNvSpPr>
            <a:spLocks noGrp="1"/>
          </p:cNvSpPr>
          <p:nvPr>
            <p:ph type="ftr" sz="quarter" idx="2"/>
          </p:nvPr>
        </p:nvSpPr>
        <p:spPr>
          <a:xfrm>
            <a:off x="1" y="9284773"/>
            <a:ext cx="2889938" cy="491054"/>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p:cNvSpPr>
            <a:spLocks noGrp="1"/>
          </p:cNvSpPr>
          <p:nvPr>
            <p:ph type="sldNum" sz="quarter" idx="3"/>
          </p:nvPr>
        </p:nvSpPr>
        <p:spPr>
          <a:xfrm>
            <a:off x="3777993" y="9284773"/>
            <a:ext cx="2889938" cy="491054"/>
          </a:xfrm>
          <a:prstGeom prst="rect">
            <a:avLst/>
          </a:prstGeom>
        </p:spPr>
        <p:txBody>
          <a:bodyPr vert="horz" lIns="90590" tIns="45295" rIns="90590" bIns="45295" rtlCol="0" anchor="b"/>
          <a:lstStyle>
            <a:lvl1pPr algn="r">
              <a:defRPr sz="1200"/>
            </a:lvl1pPr>
          </a:lstStyle>
          <a:p>
            <a:fld id="{3B3D7529-9C9F-4E42-A6F6-A785FE6A3CB5}" type="slidenum">
              <a:rPr lang="en-US" smtClean="0"/>
              <a:pPr/>
              <a:t>‹#›</a:t>
            </a:fld>
            <a:endParaRPr lang="en-US"/>
          </a:p>
        </p:txBody>
      </p:sp>
    </p:spTree>
    <p:extLst>
      <p:ext uri="{BB962C8B-B14F-4D97-AF65-F5344CB8AC3E}">
        <p14:creationId xmlns:p14="http://schemas.microsoft.com/office/powerpoint/2010/main" val="229286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581" cy="489253"/>
          </a:xfrm>
          <a:prstGeom prst="rect">
            <a:avLst/>
          </a:prstGeom>
        </p:spPr>
        <p:txBody>
          <a:bodyPr vert="horz" lIns="90590" tIns="45295" rIns="90590" bIns="45295" rtlCol="0"/>
          <a:lstStyle>
            <a:lvl1pPr algn="l">
              <a:defRPr sz="1200"/>
            </a:lvl1pPr>
          </a:lstStyle>
          <a:p>
            <a:endParaRPr lang="en-ZA"/>
          </a:p>
        </p:txBody>
      </p:sp>
      <p:sp>
        <p:nvSpPr>
          <p:cNvPr id="3" name="Date Placeholder 2"/>
          <p:cNvSpPr>
            <a:spLocks noGrp="1"/>
          </p:cNvSpPr>
          <p:nvPr>
            <p:ph type="dt" idx="1"/>
          </p:nvPr>
        </p:nvSpPr>
        <p:spPr>
          <a:xfrm>
            <a:off x="3777363" y="1"/>
            <a:ext cx="2890653" cy="489253"/>
          </a:xfrm>
          <a:prstGeom prst="rect">
            <a:avLst/>
          </a:prstGeom>
        </p:spPr>
        <p:txBody>
          <a:bodyPr vert="horz" lIns="90590" tIns="45295" rIns="90590" bIns="45295" rtlCol="0"/>
          <a:lstStyle>
            <a:lvl1pPr algn="r">
              <a:defRPr sz="1200"/>
            </a:lvl1pPr>
          </a:lstStyle>
          <a:p>
            <a:fld id="{BAB734FC-7F0A-420E-9F96-9BE2C0059ABB}" type="datetimeFigureOut">
              <a:rPr lang="en-ZA" smtClean="0"/>
              <a:pPr/>
              <a:t>2017/10/09</a:t>
            </a:fld>
            <a:endParaRPr lang="en-ZA"/>
          </a:p>
        </p:txBody>
      </p:sp>
      <p:sp>
        <p:nvSpPr>
          <p:cNvPr id="4" name="Slide Image Placeholder 3"/>
          <p:cNvSpPr>
            <a:spLocks noGrp="1" noRot="1" noChangeAspect="1"/>
          </p:cNvSpPr>
          <p:nvPr>
            <p:ph type="sldImg" idx="2"/>
          </p:nvPr>
        </p:nvSpPr>
        <p:spPr>
          <a:xfrm>
            <a:off x="890588" y="733425"/>
            <a:ext cx="4887912" cy="3665538"/>
          </a:xfrm>
          <a:prstGeom prst="rect">
            <a:avLst/>
          </a:prstGeom>
          <a:noFill/>
          <a:ln w="12700">
            <a:solidFill>
              <a:prstClr val="black"/>
            </a:solidFill>
          </a:ln>
        </p:spPr>
        <p:txBody>
          <a:bodyPr vert="horz" lIns="90590" tIns="45295" rIns="90590" bIns="45295" rtlCol="0" anchor="ctr"/>
          <a:lstStyle/>
          <a:p>
            <a:endParaRPr lang="en-ZA"/>
          </a:p>
        </p:txBody>
      </p:sp>
      <p:sp>
        <p:nvSpPr>
          <p:cNvPr id="5" name="Notes Placeholder 4"/>
          <p:cNvSpPr>
            <a:spLocks noGrp="1"/>
          </p:cNvSpPr>
          <p:nvPr>
            <p:ph type="body" sz="quarter" idx="3"/>
          </p:nvPr>
        </p:nvSpPr>
        <p:spPr>
          <a:xfrm>
            <a:off x="666909" y="4643288"/>
            <a:ext cx="5335270" cy="4398659"/>
          </a:xfrm>
          <a:prstGeom prst="rect">
            <a:avLst/>
          </a:prstGeom>
        </p:spPr>
        <p:txBody>
          <a:bodyPr vert="horz" lIns="90590" tIns="45295" rIns="90590" bIns="452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284266"/>
            <a:ext cx="2889581" cy="489253"/>
          </a:xfrm>
          <a:prstGeom prst="rect">
            <a:avLst/>
          </a:prstGeom>
        </p:spPr>
        <p:txBody>
          <a:bodyPr vert="horz" lIns="90590" tIns="45295" rIns="90590" bIns="45295" rtlCol="0" anchor="b"/>
          <a:lstStyle>
            <a:lvl1pPr algn="l">
              <a:defRPr sz="1200"/>
            </a:lvl1pPr>
          </a:lstStyle>
          <a:p>
            <a:endParaRPr lang="en-ZA"/>
          </a:p>
        </p:txBody>
      </p:sp>
      <p:sp>
        <p:nvSpPr>
          <p:cNvPr id="7" name="Slide Number Placeholder 6"/>
          <p:cNvSpPr>
            <a:spLocks noGrp="1"/>
          </p:cNvSpPr>
          <p:nvPr>
            <p:ph type="sldNum" sz="quarter" idx="5"/>
          </p:nvPr>
        </p:nvSpPr>
        <p:spPr>
          <a:xfrm>
            <a:off x="3777363" y="9284266"/>
            <a:ext cx="2890653" cy="489253"/>
          </a:xfrm>
          <a:prstGeom prst="rect">
            <a:avLst/>
          </a:prstGeom>
        </p:spPr>
        <p:txBody>
          <a:bodyPr vert="horz" lIns="90590" tIns="45295" rIns="90590" bIns="45295" rtlCol="0" anchor="b"/>
          <a:lstStyle>
            <a:lvl1pPr algn="r">
              <a:defRPr sz="1200"/>
            </a:lvl1pPr>
          </a:lstStyle>
          <a:p>
            <a:fld id="{E6E99C4E-827B-43BD-883C-54EDA783190A}" type="slidenum">
              <a:rPr lang="en-ZA" smtClean="0"/>
              <a:pPr/>
              <a:t>‹#›</a:t>
            </a:fld>
            <a:endParaRPr lang="en-ZA"/>
          </a:p>
        </p:txBody>
      </p:sp>
    </p:spTree>
    <p:extLst>
      <p:ext uri="{BB962C8B-B14F-4D97-AF65-F5344CB8AC3E}">
        <p14:creationId xmlns:p14="http://schemas.microsoft.com/office/powerpoint/2010/main" val="128817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Progressive development of Family Mediation in SA </a:t>
            </a:r>
          </a:p>
          <a:p>
            <a:r>
              <a:rPr lang="en-US" dirty="0" smtClean="0"/>
              <a:t>Amendments to legislature - Children’s Act 38 of 2005</a:t>
            </a:r>
          </a:p>
          <a:p>
            <a:r>
              <a:rPr lang="en-US" dirty="0" smtClean="0"/>
              <a:t>Mediation – mandatory</a:t>
            </a:r>
          </a:p>
          <a:p>
            <a:r>
              <a:rPr lang="en-US" dirty="0" smtClean="0"/>
              <a:t>A significant change is that of the status of unmarried fathers. </a:t>
            </a:r>
          </a:p>
          <a:p>
            <a:r>
              <a:rPr lang="en-US" dirty="0" smtClean="0"/>
              <a:t>The Act further states that when there is a dispute between the parents regarding the parental responsibilities and rights of the father, the parties should first seek mediation.</a:t>
            </a:r>
          </a:p>
        </p:txBody>
      </p:sp>
      <p:sp>
        <p:nvSpPr>
          <p:cNvPr id="4" name="Slide Number Placeholder 3"/>
          <p:cNvSpPr>
            <a:spLocks noGrp="1"/>
          </p:cNvSpPr>
          <p:nvPr>
            <p:ph type="sldNum" sz="quarter" idx="10"/>
          </p:nvPr>
        </p:nvSpPr>
        <p:spPr/>
        <p:txBody>
          <a:bodyPr/>
          <a:lstStyle/>
          <a:p>
            <a:fld id="{E6E99C4E-827B-43BD-883C-54EDA783190A}" type="slidenum">
              <a:rPr lang="en-ZA" smtClean="0"/>
              <a:pPr/>
              <a:t>2</a:t>
            </a:fld>
            <a:endParaRPr lang="en-ZA"/>
          </a:p>
        </p:txBody>
      </p:sp>
    </p:spTree>
    <p:extLst>
      <p:ext uri="{BB962C8B-B14F-4D97-AF65-F5344CB8AC3E}">
        <p14:creationId xmlns:p14="http://schemas.microsoft.com/office/powerpoint/2010/main" val="408133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CUSTOMARY LAW</a:t>
            </a:r>
          </a:p>
          <a:p>
            <a:r>
              <a:rPr lang="en-ZA" dirty="0" smtClean="0"/>
              <a:t>MATERNAL FAMILY RIGHTS</a:t>
            </a:r>
          </a:p>
          <a:p>
            <a:r>
              <a:rPr lang="en-ZA" dirty="0" smtClean="0"/>
              <a:t>BIOLOGICAL MOTHER</a:t>
            </a:r>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16</a:t>
            </a:fld>
            <a:endParaRPr lang="en-ZA"/>
          </a:p>
        </p:txBody>
      </p:sp>
    </p:spTree>
    <p:extLst>
      <p:ext uri="{BB962C8B-B14F-4D97-AF65-F5344CB8AC3E}">
        <p14:creationId xmlns:p14="http://schemas.microsoft.com/office/powerpoint/2010/main" val="215941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3 GROUPS</a:t>
            </a:r>
          </a:p>
          <a:p>
            <a:r>
              <a:rPr lang="en-ZA" dirty="0" smtClean="0"/>
              <a:t>RELIGIOUS BELIEFS IN CONFLICT WITH LAW</a:t>
            </a:r>
          </a:p>
          <a:p>
            <a:r>
              <a:rPr lang="en-ZA" dirty="0" smtClean="0"/>
              <a:t>DIVERSE BELIEFS = NO CONSENSUS</a:t>
            </a:r>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17</a:t>
            </a:fld>
            <a:endParaRPr lang="en-ZA"/>
          </a:p>
        </p:txBody>
      </p:sp>
    </p:spTree>
    <p:extLst>
      <p:ext uri="{BB962C8B-B14F-4D97-AF65-F5344CB8AC3E}">
        <p14:creationId xmlns:p14="http://schemas.microsoft.com/office/powerpoint/2010/main" val="390539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sub-themes</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19</a:t>
            </a:fld>
            <a:endParaRPr lang="en-ZA"/>
          </a:p>
        </p:txBody>
      </p:sp>
    </p:spTree>
    <p:extLst>
      <p:ext uri="{BB962C8B-B14F-4D97-AF65-F5344CB8AC3E}">
        <p14:creationId xmlns:p14="http://schemas.microsoft.com/office/powerpoint/2010/main" val="26930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suggestion made by mediators to enhance mediation processes and outcomes for families. </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20</a:t>
            </a:fld>
            <a:endParaRPr lang="en-ZA"/>
          </a:p>
        </p:txBody>
      </p:sp>
    </p:spTree>
    <p:extLst>
      <p:ext uri="{BB962C8B-B14F-4D97-AF65-F5344CB8AC3E}">
        <p14:creationId xmlns:p14="http://schemas.microsoft.com/office/powerpoint/2010/main" val="386974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One session insufficient</a:t>
            </a:r>
          </a:p>
          <a:p>
            <a:r>
              <a:rPr lang="en-ZA" dirty="0" smtClean="0"/>
              <a:t>Pre-mediation</a:t>
            </a:r>
          </a:p>
          <a:p>
            <a:r>
              <a:rPr lang="en-ZA" dirty="0" smtClean="0"/>
              <a:t>Assessment of challenges</a:t>
            </a:r>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21</a:t>
            </a:fld>
            <a:endParaRPr lang="en-ZA"/>
          </a:p>
        </p:txBody>
      </p:sp>
    </p:spTree>
    <p:extLst>
      <p:ext uri="{BB962C8B-B14F-4D97-AF65-F5344CB8AC3E}">
        <p14:creationId xmlns:p14="http://schemas.microsoft.com/office/powerpoint/2010/main" val="233620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Maternal family rights over child born out of wedlock</a:t>
            </a:r>
          </a:p>
          <a:p>
            <a:r>
              <a:rPr lang="en-ZA" dirty="0" smtClean="0"/>
              <a:t>Impacts</a:t>
            </a:r>
            <a:r>
              <a:rPr lang="en-ZA" baseline="0" dirty="0" smtClean="0"/>
              <a:t> on mediation</a:t>
            </a:r>
          </a:p>
          <a:p>
            <a:r>
              <a:rPr lang="en-ZA" baseline="0" dirty="0" smtClean="0"/>
              <a:t>Want to be part of mediation</a:t>
            </a:r>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22</a:t>
            </a:fld>
            <a:endParaRPr lang="en-ZA"/>
          </a:p>
        </p:txBody>
      </p:sp>
    </p:spTree>
    <p:extLst>
      <p:ext uri="{BB962C8B-B14F-4D97-AF65-F5344CB8AC3E}">
        <p14:creationId xmlns:p14="http://schemas.microsoft.com/office/powerpoint/2010/main" val="109569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Merely engage</a:t>
            </a:r>
          </a:p>
          <a:p>
            <a:r>
              <a:rPr lang="en-ZA" dirty="0" smtClean="0"/>
              <a:t>No</a:t>
            </a:r>
            <a:r>
              <a:rPr lang="en-ZA" baseline="0" dirty="0" smtClean="0"/>
              <a:t> inclusion</a:t>
            </a:r>
          </a:p>
          <a:p>
            <a:r>
              <a:rPr lang="en-ZA" baseline="0" dirty="0" smtClean="0"/>
              <a:t>Multi-generational mediation-link</a:t>
            </a:r>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23</a:t>
            </a:fld>
            <a:endParaRPr lang="en-ZA"/>
          </a:p>
        </p:txBody>
      </p:sp>
    </p:spTree>
    <p:extLst>
      <p:ext uri="{BB962C8B-B14F-4D97-AF65-F5344CB8AC3E}">
        <p14:creationId xmlns:p14="http://schemas.microsoft.com/office/powerpoint/2010/main" val="2319313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24</a:t>
            </a:fld>
            <a:endParaRPr lang="en-ZA"/>
          </a:p>
        </p:txBody>
      </p:sp>
    </p:spTree>
    <p:extLst>
      <p:ext uri="{BB962C8B-B14F-4D97-AF65-F5344CB8AC3E}">
        <p14:creationId xmlns:p14="http://schemas.microsoft.com/office/powerpoint/2010/main" val="192724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25</a:t>
            </a:fld>
            <a:endParaRPr lang="en-ZA"/>
          </a:p>
        </p:txBody>
      </p:sp>
    </p:spTree>
    <p:extLst>
      <p:ext uri="{BB962C8B-B14F-4D97-AF65-F5344CB8AC3E}">
        <p14:creationId xmlns:p14="http://schemas.microsoft.com/office/powerpoint/2010/main" val="192724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ZA" dirty="0">
              <a:solidFill>
                <a:srgbClr val="120D1F"/>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26</a:t>
            </a:fld>
            <a:endParaRPr lang="en-ZA"/>
          </a:p>
        </p:txBody>
      </p:sp>
    </p:spTree>
    <p:extLst>
      <p:ext uri="{BB962C8B-B14F-4D97-AF65-F5344CB8AC3E}">
        <p14:creationId xmlns:p14="http://schemas.microsoft.com/office/powerpoint/2010/main" val="146579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Bekker</a:t>
            </a:r>
            <a:r>
              <a:rPr lang="en-US" dirty="0" smtClean="0"/>
              <a:t> (2008) argues that even though SA has a dual legal system where common law and indigenous law is recognized, the Children’s Act 38 of 2005 has not considered customary law and issues relating to customs and culture</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3</a:t>
            </a:fld>
            <a:endParaRPr lang="en-ZA"/>
          </a:p>
        </p:txBody>
      </p:sp>
    </p:spTree>
    <p:extLst>
      <p:ext uri="{BB962C8B-B14F-4D97-AF65-F5344CB8AC3E}">
        <p14:creationId xmlns:p14="http://schemas.microsoft.com/office/powerpoint/2010/main" val="298515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ZA" dirty="0">
              <a:solidFill>
                <a:srgbClr val="120D1F"/>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27</a:t>
            </a:fld>
            <a:endParaRPr lang="en-ZA"/>
          </a:p>
        </p:txBody>
      </p:sp>
    </p:spTree>
    <p:extLst>
      <p:ext uri="{BB962C8B-B14F-4D97-AF65-F5344CB8AC3E}">
        <p14:creationId xmlns:p14="http://schemas.microsoft.com/office/powerpoint/2010/main" val="146579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SA mediation is based on British and American models </a:t>
            </a:r>
          </a:p>
          <a:p>
            <a:r>
              <a:rPr lang="en-US" dirty="0" smtClean="0"/>
              <a:t>The Family Law system in SA is based on Western values and principles </a:t>
            </a:r>
          </a:p>
          <a:p>
            <a:r>
              <a:rPr lang="en-US" dirty="0" smtClean="0"/>
              <a:t>Traditional models are not culture sensitive (</a:t>
            </a:r>
            <a:r>
              <a:rPr lang="en-US" dirty="0" err="1" smtClean="0"/>
              <a:t>Mickel</a:t>
            </a:r>
            <a:r>
              <a:rPr lang="en-US" dirty="0" smtClean="0"/>
              <a:t> &amp; Boone, ). </a:t>
            </a:r>
          </a:p>
          <a:p>
            <a:r>
              <a:rPr lang="en-US" dirty="0" smtClean="0"/>
              <a:t>Cultural practices influence how individuals engage in dispute resolution (</a:t>
            </a:r>
            <a:r>
              <a:rPr lang="en-US" dirty="0" err="1" smtClean="0"/>
              <a:t>Stalford</a:t>
            </a:r>
            <a:r>
              <a:rPr lang="en-US" dirty="0" smtClean="0"/>
              <a:t>, 2010:160). </a:t>
            </a:r>
          </a:p>
          <a:p>
            <a:r>
              <a:rPr lang="en-US" dirty="0" smtClean="0"/>
              <a:t>The cultural “baggage” parties bring has decisive impact on the process, approach and outcome of mediation. Culture influences the methods and assumptions underpinning dispute resolution model (Armstrong, 2011). </a:t>
            </a:r>
          </a:p>
          <a:p>
            <a:r>
              <a:rPr lang="en-US" dirty="0" smtClean="0"/>
              <a:t>Westernized approaches to family mediation place limitations on mediation processes</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4</a:t>
            </a:fld>
            <a:endParaRPr lang="en-ZA"/>
          </a:p>
        </p:txBody>
      </p:sp>
    </p:spTree>
    <p:extLst>
      <p:ext uri="{BB962C8B-B14F-4D97-AF65-F5344CB8AC3E}">
        <p14:creationId xmlns:p14="http://schemas.microsoft.com/office/powerpoint/2010/main" val="338331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Literature indicates that western mediation has as its main objective reaching consensus through settlement; whereas African style mediation focuses on reaching a compromise and healing relationships. It is underpinned by humanistic values and principles of Ubuntu as the restoration of harmony is considered more important than the law (Boniface, 2012). De Jong (2008) proposes a multi-generational model for family mediation which includes the extended family in the process. </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5</a:t>
            </a:fld>
            <a:endParaRPr lang="en-ZA"/>
          </a:p>
        </p:txBody>
      </p:sp>
    </p:spTree>
    <p:extLst>
      <p:ext uri="{BB962C8B-B14F-4D97-AF65-F5344CB8AC3E}">
        <p14:creationId xmlns:p14="http://schemas.microsoft.com/office/powerpoint/2010/main" val="267280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Holistic approaches to family mediation that recognizes culture in SA have been proposed by various authors ( Boniface, 2012;  De Jong, 2008;  and SALRC, 2016). </a:t>
            </a:r>
          </a:p>
          <a:p>
            <a:r>
              <a:rPr lang="en-US" dirty="0" smtClean="0"/>
              <a:t>African </a:t>
            </a:r>
            <a:r>
              <a:rPr lang="en-US" dirty="0" err="1" smtClean="0"/>
              <a:t>centred</a:t>
            </a:r>
            <a:r>
              <a:rPr lang="en-US" dirty="0" smtClean="0"/>
              <a:t> mediation (</a:t>
            </a:r>
            <a:r>
              <a:rPr lang="en-US" dirty="0" err="1" smtClean="0"/>
              <a:t>Mickel</a:t>
            </a:r>
            <a:r>
              <a:rPr lang="en-US" dirty="0" smtClean="0"/>
              <a:t> &amp; Boone) and mediation with a Traditional Flavor (Ahorsu, 2011) have been proposed</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7</a:t>
            </a:fld>
            <a:endParaRPr lang="en-ZA"/>
          </a:p>
        </p:txBody>
      </p:sp>
    </p:spTree>
    <p:extLst>
      <p:ext uri="{BB962C8B-B14F-4D97-AF65-F5344CB8AC3E}">
        <p14:creationId xmlns:p14="http://schemas.microsoft.com/office/powerpoint/2010/main" val="30244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influenced mediation for fathers and mediators</a:t>
            </a:r>
          </a:p>
          <a:p>
            <a:r>
              <a:rPr lang="en-US" dirty="0" smtClean="0"/>
              <a:t>Culture has a significant influence on the role and rights of Xhosa unmarried fathers. </a:t>
            </a:r>
          </a:p>
          <a:p>
            <a:r>
              <a:rPr lang="en-US" dirty="0" smtClean="0"/>
              <a:t>Tensions between culture and the law in mediation. </a:t>
            </a:r>
          </a:p>
          <a:p>
            <a:r>
              <a:rPr lang="en-US" dirty="0" smtClean="0"/>
              <a:t>Mediations were unsuccessful as a result of cultural issues arising during the mediation</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12</a:t>
            </a:fld>
            <a:endParaRPr lang="en-ZA"/>
          </a:p>
        </p:txBody>
      </p:sp>
    </p:spTree>
    <p:extLst>
      <p:ext uri="{BB962C8B-B14F-4D97-AF65-F5344CB8AC3E}">
        <p14:creationId xmlns:p14="http://schemas.microsoft.com/office/powerpoint/2010/main" val="152185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influenced mediation for fathers and mediators</a:t>
            </a:r>
          </a:p>
          <a:p>
            <a:r>
              <a:rPr lang="en-US" dirty="0" smtClean="0"/>
              <a:t>Culture has a significant influence on the role and rights of Xhosa unmarried fathers. </a:t>
            </a:r>
          </a:p>
          <a:p>
            <a:r>
              <a:rPr lang="en-US" dirty="0" smtClean="0"/>
              <a:t>Tensions between culture and the law in mediation. </a:t>
            </a:r>
          </a:p>
          <a:p>
            <a:r>
              <a:rPr lang="en-US" dirty="0" smtClean="0"/>
              <a:t>Mediations were unsuccessful as a result of cultural issues arising during the mediation</a:t>
            </a:r>
            <a:endParaRPr lang="en-US"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13</a:t>
            </a:fld>
            <a:endParaRPr lang="en-ZA"/>
          </a:p>
        </p:txBody>
      </p:sp>
    </p:spTree>
    <p:extLst>
      <p:ext uri="{BB962C8B-B14F-4D97-AF65-F5344CB8AC3E}">
        <p14:creationId xmlns:p14="http://schemas.microsoft.com/office/powerpoint/2010/main" val="152185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DAMAGES</a:t>
            </a:r>
          </a:p>
          <a:p>
            <a:r>
              <a:rPr lang="en-US" dirty="0" smtClean="0"/>
              <a:t>TOUCH ON ISUE</a:t>
            </a:r>
          </a:p>
          <a:p>
            <a:r>
              <a:rPr lang="en-US" dirty="0" smtClean="0"/>
              <a:t>MEDIATION STOPS IF NO</a:t>
            </a:r>
            <a:r>
              <a:rPr lang="en-US" baseline="0" dirty="0" smtClean="0"/>
              <a:t> DAMAGES</a:t>
            </a:r>
            <a:endParaRPr lang="en-US" dirty="0" smtClean="0"/>
          </a:p>
        </p:txBody>
      </p:sp>
      <p:sp>
        <p:nvSpPr>
          <p:cNvPr id="4" name="Slide Number Placeholder 3"/>
          <p:cNvSpPr>
            <a:spLocks noGrp="1"/>
          </p:cNvSpPr>
          <p:nvPr>
            <p:ph type="sldNum" sz="quarter" idx="10"/>
          </p:nvPr>
        </p:nvSpPr>
        <p:spPr/>
        <p:txBody>
          <a:bodyPr/>
          <a:lstStyle/>
          <a:p>
            <a:fld id="{E6E99C4E-827B-43BD-883C-54EDA783190A}" type="slidenum">
              <a:rPr lang="en-ZA" smtClean="0"/>
              <a:pPr/>
              <a:t>14</a:t>
            </a:fld>
            <a:endParaRPr lang="en-ZA"/>
          </a:p>
        </p:txBody>
      </p:sp>
    </p:spTree>
    <p:extLst>
      <p:ext uri="{BB962C8B-B14F-4D97-AF65-F5344CB8AC3E}">
        <p14:creationId xmlns:p14="http://schemas.microsoft.com/office/powerpoint/2010/main" val="152185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CUSTOMARY LAW</a:t>
            </a:r>
          </a:p>
          <a:p>
            <a:r>
              <a:rPr lang="en-ZA" dirty="0" smtClean="0"/>
              <a:t>MATERNAL FAMILY RIGHTS</a:t>
            </a:r>
          </a:p>
          <a:p>
            <a:r>
              <a:rPr lang="en-ZA" dirty="0" smtClean="0"/>
              <a:t>BIOLOGICAL MOTHER</a:t>
            </a:r>
            <a:endParaRPr lang="en-ZA" dirty="0"/>
          </a:p>
        </p:txBody>
      </p:sp>
      <p:sp>
        <p:nvSpPr>
          <p:cNvPr id="4" name="Slide Number Placeholder 3"/>
          <p:cNvSpPr>
            <a:spLocks noGrp="1"/>
          </p:cNvSpPr>
          <p:nvPr>
            <p:ph type="sldNum" sz="quarter" idx="10"/>
          </p:nvPr>
        </p:nvSpPr>
        <p:spPr/>
        <p:txBody>
          <a:bodyPr/>
          <a:lstStyle/>
          <a:p>
            <a:fld id="{E6E99C4E-827B-43BD-883C-54EDA783190A}" type="slidenum">
              <a:rPr lang="en-ZA" smtClean="0"/>
              <a:pPr/>
              <a:t>15</a:t>
            </a:fld>
            <a:endParaRPr lang="en-ZA"/>
          </a:p>
        </p:txBody>
      </p:sp>
    </p:spTree>
    <p:extLst>
      <p:ext uri="{BB962C8B-B14F-4D97-AF65-F5344CB8AC3E}">
        <p14:creationId xmlns:p14="http://schemas.microsoft.com/office/powerpoint/2010/main" val="2159417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71B2C"/>
        </a:solidFill>
        <a:effectLst/>
      </p:bgPr>
    </p:bg>
    <p:spTree>
      <p:nvGrpSpPr>
        <p:cNvPr id="1" name=""/>
        <p:cNvGrpSpPr/>
        <p:nvPr/>
      </p:nvGrpSpPr>
      <p:grpSpPr>
        <a:xfrm>
          <a:off x="0" y="0"/>
          <a:ext cx="0" cy="0"/>
          <a:chOff x="0" y="0"/>
          <a:chExt cx="0" cy="0"/>
        </a:xfrm>
      </p:grpSpPr>
      <p:sp>
        <p:nvSpPr>
          <p:cNvPr id="15" name="Rectangle 14"/>
          <p:cNvSpPr/>
          <p:nvPr userDrawn="1"/>
        </p:nvSpPr>
        <p:spPr>
          <a:xfrm>
            <a:off x="0" y="-1896"/>
            <a:ext cx="9144000" cy="6859895"/>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stretch>
            <a:fillRect/>
          </a:stretch>
        </p:blipFill>
        <p:spPr>
          <a:xfrm>
            <a:off x="3041917" y="1038536"/>
            <a:ext cx="3060166" cy="553436"/>
          </a:xfrm>
          <a:prstGeom prst="rect">
            <a:avLst/>
          </a:prstGeom>
        </p:spPr>
      </p:pic>
    </p:spTree>
    <p:extLst>
      <p:ext uri="{BB962C8B-B14F-4D97-AF65-F5344CB8AC3E}">
        <p14:creationId xmlns:p14="http://schemas.microsoft.com/office/powerpoint/2010/main" val="100291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41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895"/>
            <a:ext cx="9144000" cy="9144000"/>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709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457200" y="5761039"/>
            <a:ext cx="8229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Footer Placeholder 4"/>
          <p:cNvSpPr txBox="1">
            <a:spLocks/>
          </p:cNvSpPr>
          <p:nvPr userDrawn="1"/>
        </p:nvSpPr>
        <p:spPr>
          <a:xfrm>
            <a:off x="3092564" y="5424584"/>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Title Placeholder 1"/>
          <p:cNvSpPr txBox="1">
            <a:spLocks/>
          </p:cNvSpPr>
          <p:nvPr userDrawn="1"/>
        </p:nvSpPr>
        <p:spPr>
          <a:xfrm>
            <a:off x="457200" y="434846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8" name="Picture 7"/>
          <p:cNvPicPr>
            <a:picLocks noChangeAspect="1"/>
          </p:cNvPicPr>
          <p:nvPr userDrawn="1"/>
        </p:nvPicPr>
        <p:blipFill>
          <a:blip r:embed="rId7"/>
          <a:stretch>
            <a:fillRect/>
          </a:stretch>
        </p:blipFill>
        <p:spPr>
          <a:xfrm>
            <a:off x="457200" y="6126164"/>
            <a:ext cx="1525747" cy="275933"/>
          </a:xfrm>
          <a:prstGeom prst="rect">
            <a:avLst/>
          </a:prstGeom>
        </p:spPr>
      </p:pic>
      <p:pic>
        <p:nvPicPr>
          <p:cNvPr id="11" name="Picture 10"/>
          <p:cNvPicPr>
            <a:picLocks noChangeAspect="1"/>
          </p:cNvPicPr>
          <p:nvPr userDrawn="1"/>
        </p:nvPicPr>
        <p:blipFill>
          <a:blip r:embed="rId8"/>
          <a:stretch>
            <a:fillRect/>
          </a:stretch>
        </p:blipFill>
        <p:spPr>
          <a:xfrm>
            <a:off x="8209565" y="6126164"/>
            <a:ext cx="477235" cy="293683"/>
          </a:xfrm>
          <a:prstGeom prst="rect">
            <a:avLst/>
          </a:prstGeom>
        </p:spPr>
      </p:pic>
    </p:spTree>
    <p:extLst>
      <p:ext uri="{BB962C8B-B14F-4D97-AF65-F5344CB8AC3E}">
        <p14:creationId xmlns:p14="http://schemas.microsoft.com/office/powerpoint/2010/main" val="227884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2000" kern="1200" baseline="0">
          <a:solidFill>
            <a:schemeClr val="bg1"/>
          </a:solidFill>
          <a:latin typeface="Avenir Medium"/>
          <a:ea typeface="+mj-ea"/>
          <a:cs typeface="Avenir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479964"/>
            <a:ext cx="8229600" cy="7857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b="1" dirty="0" smtClean="0">
                <a:latin typeface="Arial" panose="020B0604020202020204" pitchFamily="34" charset="0"/>
                <a:cs typeface="Arial" panose="020B0604020202020204" pitchFamily="34" charset="0"/>
              </a:rPr>
              <a:t>FAMILY </a:t>
            </a:r>
            <a:r>
              <a:rPr lang="en-US" b="1" dirty="0">
                <a:latin typeface="Arial" panose="020B0604020202020204" pitchFamily="34" charset="0"/>
                <a:cs typeface="Arial" panose="020B0604020202020204" pitchFamily="34" charset="0"/>
              </a:rPr>
              <a:t>MEDIATION: THE NEED FOR INDIGENOUS KNOWLEDGE AND PRACTICES IN AFRICA </a:t>
            </a:r>
          </a:p>
        </p:txBody>
      </p:sp>
      <p:sp>
        <p:nvSpPr>
          <p:cNvPr id="7" name="Title Placeholder 1"/>
          <p:cNvSpPr txBox="1">
            <a:spLocks/>
          </p:cNvSpPr>
          <p:nvPr/>
        </p:nvSpPr>
        <p:spPr>
          <a:xfrm>
            <a:off x="457200" y="4461163"/>
            <a:ext cx="8229600" cy="1717964"/>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100" b="1" i="0" u="sng" dirty="0" smtClean="0">
                <a:latin typeface="Arial" panose="020B0604020202020204" pitchFamily="34" charset="0"/>
                <a:cs typeface="Arial" panose="020B0604020202020204" pitchFamily="34" charset="0"/>
              </a:rPr>
              <a:t>RAZIA NORDIEN-LAGARDIEN</a:t>
            </a:r>
            <a:r>
              <a:rPr lang="en-US" sz="2100" b="1" i="0" dirty="0" smtClean="0">
                <a:latin typeface="Arial" panose="020B0604020202020204" pitchFamily="34" charset="0"/>
                <a:cs typeface="Arial" panose="020B0604020202020204" pitchFamily="34" charset="0"/>
              </a:rPr>
              <a:t>; PRETORIUS, B &amp; TERBLANCHE, S</a:t>
            </a:r>
          </a:p>
          <a:p>
            <a:endParaRPr lang="en-US" sz="2100" b="1" i="0" dirty="0" smtClean="0">
              <a:latin typeface="Arial" panose="020B0604020202020204" pitchFamily="34" charset="0"/>
              <a:cs typeface="Arial" panose="020B0604020202020204" pitchFamily="34" charset="0"/>
            </a:endParaRPr>
          </a:p>
          <a:p>
            <a:r>
              <a:rPr lang="en-US" sz="2100" b="1" dirty="0" smtClean="0">
                <a:latin typeface="Arial" panose="020B0604020202020204" pitchFamily="34" charset="0"/>
                <a:cs typeface="Arial" panose="020B0604020202020204" pitchFamily="34" charset="0"/>
              </a:rPr>
              <a:t>DEPARTMENT OF SOCIAL DEVELOPMENT PROFESSIONS</a:t>
            </a:r>
          </a:p>
          <a:p>
            <a:r>
              <a:rPr lang="en-US" sz="2100" b="1" dirty="0" smtClean="0">
                <a:latin typeface="Arial" panose="020B0604020202020204" pitchFamily="34" charset="0"/>
                <a:cs typeface="Arial" panose="020B0604020202020204" pitchFamily="34" charset="0"/>
              </a:rPr>
              <a:t>NELSON MANDELA UNIVERSITY</a:t>
            </a:r>
          </a:p>
          <a:p>
            <a:endParaRPr lang="en-US" sz="1600" b="1" dirty="0" smtClean="0">
              <a:latin typeface="Arial" panose="020B0604020202020204" pitchFamily="34" charset="0"/>
              <a:cs typeface="Arial" panose="020B0604020202020204" pitchFamily="34" charset="0"/>
            </a:endParaRPr>
          </a:p>
          <a:p>
            <a:r>
              <a:rPr lang="en-US" sz="1900" b="1" i="0" dirty="0" smtClean="0">
                <a:latin typeface="Arial" panose="020B0604020202020204" pitchFamily="34" charset="0"/>
                <a:cs typeface="Arial" panose="020B0604020202020204" pitchFamily="34" charset="0"/>
              </a:rPr>
              <a:t>SOCIAL WORK CONFERENCE 2017</a:t>
            </a:r>
          </a:p>
          <a:p>
            <a:r>
              <a:rPr lang="en-US" sz="1900" b="1" dirty="0" smtClean="0">
                <a:latin typeface="Arial" panose="020B0604020202020204" pitchFamily="34" charset="0"/>
                <a:cs typeface="Arial" panose="020B0604020202020204" pitchFamily="34" charset="0"/>
              </a:rPr>
              <a:t>JOHANNESBURG</a:t>
            </a:r>
          </a:p>
          <a:p>
            <a:r>
              <a:rPr lang="en-US" sz="1900" b="1" i="0" dirty="0" smtClean="0">
                <a:latin typeface="Arial" panose="020B0604020202020204" pitchFamily="34" charset="0"/>
                <a:cs typeface="Arial" panose="020B0604020202020204" pitchFamily="34" charset="0"/>
              </a:rPr>
              <a:t>BIRCHWOOD CONFERENCE CENTRE </a:t>
            </a:r>
            <a:r>
              <a:rPr lang="en-US" sz="1900" b="1" i="0" dirty="0" smtClean="0">
                <a:latin typeface="Avenir Book"/>
                <a:cs typeface="Avenir Book"/>
              </a:rPr>
              <a:t> </a:t>
            </a:r>
            <a:endParaRPr lang="en-US" sz="1900" b="1" i="0" dirty="0">
              <a:latin typeface="Avenir Book"/>
              <a:cs typeface="Avenir Book"/>
            </a:endParaRPr>
          </a:p>
        </p:txBody>
      </p:sp>
    </p:spTree>
    <p:extLst>
      <p:ext uri="{BB962C8B-B14F-4D97-AF65-F5344CB8AC3E}">
        <p14:creationId xmlns:p14="http://schemas.microsoft.com/office/powerpoint/2010/main" val="652982384"/>
      </p:ext>
    </p:extLst>
  </p:cSld>
  <p:clrMapOvr>
    <a:masterClrMapping/>
  </p:clrMapOvr>
  <mc:AlternateContent xmlns:mc="http://schemas.openxmlformats.org/markup-compatibility/2006" xmlns:p14="http://schemas.microsoft.com/office/powerpoint/2010/main">
    <mc:Choice Requires="p14">
      <p:transition p14:dur="0" advTm="10648"/>
    </mc:Choice>
    <mc:Fallback xmlns="">
      <p:transition advTm="106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027" y="0"/>
            <a:ext cx="6029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0370131"/>
              </p:ext>
            </p:extLst>
          </p:nvPr>
        </p:nvGraphicFramePr>
        <p:xfrm>
          <a:off x="235527" y="646111"/>
          <a:ext cx="8704614" cy="5500236"/>
        </p:xfrm>
        <a:graphic>
          <a:graphicData uri="http://schemas.openxmlformats.org/drawingml/2006/table">
            <a:tbl>
              <a:tblPr firstRow="1" bandRow="1">
                <a:tableStyleId>{5C22544A-7EE6-4342-B048-85BDC9FD1C3A}</a:tableStyleId>
              </a:tblPr>
              <a:tblGrid>
                <a:gridCol w="2901538">
                  <a:extLst>
                    <a:ext uri="{9D8B030D-6E8A-4147-A177-3AD203B41FA5}">
                      <a16:colId xmlns:a16="http://schemas.microsoft.com/office/drawing/2014/main" xmlns="" val="20000"/>
                    </a:ext>
                  </a:extLst>
                </a:gridCol>
                <a:gridCol w="2901538">
                  <a:extLst>
                    <a:ext uri="{9D8B030D-6E8A-4147-A177-3AD203B41FA5}">
                      <a16:colId xmlns:a16="http://schemas.microsoft.com/office/drawing/2014/main" xmlns="" val="20001"/>
                    </a:ext>
                  </a:extLst>
                </a:gridCol>
                <a:gridCol w="2901538">
                  <a:extLst>
                    <a:ext uri="{9D8B030D-6E8A-4147-A177-3AD203B41FA5}">
                      <a16:colId xmlns:a16="http://schemas.microsoft.com/office/drawing/2014/main" xmlns="" val="20002"/>
                    </a:ext>
                  </a:extLst>
                </a:gridCol>
              </a:tblGrid>
              <a:tr h="419835">
                <a:tc>
                  <a:txBody>
                    <a:bodyPr/>
                    <a:lstStyle/>
                    <a:p>
                      <a:pPr algn="ctr"/>
                      <a:r>
                        <a:rPr lang="en-US" dirty="0" smtClean="0">
                          <a:latin typeface="Arial" panose="020B0604020202020204" pitchFamily="34" charset="0"/>
                          <a:cs typeface="Arial" panose="020B0604020202020204" pitchFamily="34" charset="0"/>
                        </a:rPr>
                        <a:t>UNMARRIED</a:t>
                      </a:r>
                      <a:r>
                        <a:rPr lang="en-US" baseline="0" dirty="0" smtClean="0">
                          <a:latin typeface="Arial" panose="020B0604020202020204" pitchFamily="34" charset="0"/>
                          <a:cs typeface="Arial" panose="020B0604020202020204" pitchFamily="34" charset="0"/>
                        </a:rPr>
                        <a:t> FATHERS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UNMARRIED MOTHERS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MEDIATORS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839673">
                <a:tc>
                  <a:txBody>
                    <a:bodyPr/>
                    <a:lstStyle/>
                    <a:p>
                      <a:r>
                        <a:rPr lang="en-US" sz="1400" b="1" dirty="0" smtClean="0">
                          <a:latin typeface="Arial" panose="020B0604020202020204" pitchFamily="34" charset="0"/>
                          <a:cs typeface="Arial" panose="020B0604020202020204" pitchFamily="34" charset="0"/>
                        </a:rPr>
                        <a:t>Theme</a:t>
                      </a:r>
                      <a:r>
                        <a:rPr lang="en-US" sz="1400" b="1" baseline="0" dirty="0" smtClean="0">
                          <a:latin typeface="Arial" panose="020B0604020202020204" pitchFamily="34" charset="0"/>
                          <a:cs typeface="Arial" panose="020B0604020202020204" pitchFamily="34" charset="0"/>
                        </a:rPr>
                        <a:t> 1: </a:t>
                      </a:r>
                      <a:r>
                        <a:rPr lang="en-US" sz="1400" baseline="0" dirty="0" smtClean="0">
                          <a:latin typeface="Arial" panose="020B0604020202020204" pitchFamily="34" charset="0"/>
                          <a:cs typeface="Arial" panose="020B0604020202020204" pitchFamily="34" charset="0"/>
                        </a:rPr>
                        <a:t>Perceptions &amp; experiences of mediation</a:t>
                      </a:r>
                      <a:endParaRPr lang="en-US" sz="1400"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Theme 1:</a:t>
                      </a:r>
                      <a:r>
                        <a:rPr lang="en-US" sz="1400" dirty="0" smtClean="0">
                          <a:latin typeface="Arial" panose="020B0604020202020204" pitchFamily="34" charset="0"/>
                          <a:cs typeface="Arial" panose="020B0604020202020204" pitchFamily="34" charset="0"/>
                        </a:rPr>
                        <a:t> Perceptions &amp; experiences of mediation</a:t>
                      </a:r>
                    </a:p>
                    <a:p>
                      <a:endParaRPr lang="en-US" sz="1400"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Theme 1:</a:t>
                      </a:r>
                      <a:r>
                        <a:rPr lang="en-US" sz="1400" dirty="0" smtClean="0">
                          <a:latin typeface="Arial" panose="020B0604020202020204" pitchFamily="34" charset="0"/>
                          <a:cs typeface="Arial" panose="020B0604020202020204" pitchFamily="34" charset="0"/>
                        </a:rPr>
                        <a:t> Perceptions &amp; experiences of mediation</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839673">
                <a:tc>
                  <a:txBody>
                    <a:bodyPr/>
                    <a:lstStyle/>
                    <a:p>
                      <a:r>
                        <a:rPr lang="en-US" sz="1400" b="1" dirty="0" smtClean="0">
                          <a:solidFill>
                            <a:srgbClr val="FF0000"/>
                          </a:solidFill>
                          <a:latin typeface="Arial" panose="020B0604020202020204" pitchFamily="34" charset="0"/>
                          <a:cs typeface="Arial" panose="020B0604020202020204" pitchFamily="34" charset="0"/>
                        </a:rPr>
                        <a:t>Theme 2:</a:t>
                      </a:r>
                      <a:r>
                        <a:rPr lang="en-US" sz="1400"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Challenges impacting on mediation</a:t>
                      </a:r>
                      <a:endParaRPr lang="en-US" sz="1400" b="1" dirty="0">
                        <a:solidFill>
                          <a:srgbClr val="FF0000"/>
                        </a:solidFill>
                        <a:latin typeface="Arial" panose="020B0604020202020204" pitchFamily="34" charset="0"/>
                        <a:cs typeface="Arial" panose="020B0604020202020204" pitchFamily="34" charset="0"/>
                      </a:endParaRPr>
                    </a:p>
                  </a:txBody>
                  <a:tcPr/>
                </a:tc>
                <a:tc>
                  <a:txBody>
                    <a:bodyPr/>
                    <a:lstStyle/>
                    <a:p>
                      <a:r>
                        <a:rPr lang="en-US" sz="1400" b="1" dirty="0" smtClean="0">
                          <a:solidFill>
                            <a:srgbClr val="FF0000"/>
                          </a:solidFill>
                          <a:latin typeface="Arial" panose="020B0604020202020204" pitchFamily="34" charset="0"/>
                          <a:cs typeface="Arial" panose="020B0604020202020204" pitchFamily="34" charset="0"/>
                        </a:rPr>
                        <a:t>Theme 2: Challenges impacting on mediation</a:t>
                      </a:r>
                    </a:p>
                    <a:p>
                      <a:endParaRPr lang="en-US" sz="1400" b="1" dirty="0">
                        <a:solidFill>
                          <a:srgbClr val="FF0000"/>
                        </a:solidFill>
                        <a:latin typeface="Arial" panose="020B0604020202020204" pitchFamily="34" charset="0"/>
                        <a:cs typeface="Arial" panose="020B0604020202020204" pitchFamily="34" charset="0"/>
                      </a:endParaRPr>
                    </a:p>
                  </a:txBody>
                  <a:tcPr/>
                </a:tc>
                <a:tc>
                  <a:txBody>
                    <a:bodyPr/>
                    <a:lstStyle/>
                    <a:p>
                      <a:r>
                        <a:rPr lang="en-US" sz="1400" b="1" dirty="0" smtClean="0">
                          <a:solidFill>
                            <a:srgbClr val="FF0000"/>
                          </a:solidFill>
                          <a:latin typeface="Arial" panose="020B0604020202020204" pitchFamily="34" charset="0"/>
                          <a:cs typeface="Arial" panose="020B0604020202020204" pitchFamily="34" charset="0"/>
                        </a:rPr>
                        <a:t>Theme 2: Challenges impacting on mediation</a:t>
                      </a:r>
                    </a:p>
                    <a:p>
                      <a:endParaRPr lang="en-US" sz="14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839673">
                <a:tc>
                  <a:txBody>
                    <a:bodyPr/>
                    <a:lstStyle/>
                    <a:p>
                      <a:endParaRPr lang="en-US" sz="1400" b="1" dirty="0" smtClean="0">
                        <a:solidFill>
                          <a:srgbClr val="FF0000"/>
                        </a:solidFill>
                        <a:latin typeface="Arial" panose="020B0604020202020204" pitchFamily="34" charset="0"/>
                        <a:cs typeface="Arial" panose="020B0604020202020204" pitchFamily="34" charset="0"/>
                      </a:endParaRPr>
                    </a:p>
                    <a:p>
                      <a:r>
                        <a:rPr lang="en-US" sz="1400" b="1" dirty="0" smtClean="0">
                          <a:solidFill>
                            <a:srgbClr val="FF0000"/>
                          </a:solidFill>
                          <a:latin typeface="Arial" panose="020B0604020202020204" pitchFamily="34" charset="0"/>
                          <a:cs typeface="Arial" panose="020B0604020202020204" pitchFamily="34" charset="0"/>
                        </a:rPr>
                        <a:t>Theme</a:t>
                      </a:r>
                      <a:r>
                        <a:rPr lang="en-US" sz="1400" b="1" baseline="0" dirty="0" smtClean="0">
                          <a:solidFill>
                            <a:srgbClr val="FF0000"/>
                          </a:solidFill>
                          <a:latin typeface="Arial" panose="020B0604020202020204" pitchFamily="34" charset="0"/>
                          <a:cs typeface="Arial" panose="020B0604020202020204" pitchFamily="34" charset="0"/>
                        </a:rPr>
                        <a:t> 3:</a:t>
                      </a:r>
                      <a:r>
                        <a:rPr lang="en-US" sz="1400" b="0" baseline="0" dirty="0" smtClean="0">
                          <a:solidFill>
                            <a:srgbClr val="FF0000"/>
                          </a:solidFill>
                          <a:latin typeface="Arial" panose="020B0604020202020204" pitchFamily="34" charset="0"/>
                          <a:cs typeface="Arial" panose="020B0604020202020204" pitchFamily="34" charset="0"/>
                        </a:rPr>
                        <a:t> </a:t>
                      </a:r>
                      <a:r>
                        <a:rPr lang="en-US" sz="1400" b="1" baseline="0" dirty="0" smtClean="0">
                          <a:solidFill>
                            <a:srgbClr val="FF0000"/>
                          </a:solidFill>
                          <a:latin typeface="Arial" panose="020B0604020202020204" pitchFamily="34" charset="0"/>
                          <a:cs typeface="Arial" panose="020B0604020202020204" pitchFamily="34" charset="0"/>
                        </a:rPr>
                        <a:t>Suggestions for enhancing mediation</a:t>
                      </a:r>
                    </a:p>
                  </a:txBody>
                  <a:tcPr/>
                </a:tc>
                <a:tc>
                  <a:txBody>
                    <a:bodyPr/>
                    <a:lstStyle/>
                    <a:p>
                      <a:endParaRPr lang="en-US" sz="1400" b="1" dirty="0" smtClean="0">
                        <a:solidFill>
                          <a:srgbClr val="FF0000"/>
                        </a:solidFill>
                        <a:latin typeface="Arial" panose="020B0604020202020204" pitchFamily="34" charset="0"/>
                        <a:cs typeface="Arial" panose="020B0604020202020204" pitchFamily="34" charset="0"/>
                      </a:endParaRPr>
                    </a:p>
                    <a:p>
                      <a:r>
                        <a:rPr lang="en-US" sz="1400" b="1" dirty="0" smtClean="0">
                          <a:solidFill>
                            <a:srgbClr val="FF0000"/>
                          </a:solidFill>
                          <a:latin typeface="Arial" panose="020B0604020202020204" pitchFamily="34" charset="0"/>
                          <a:cs typeface="Arial" panose="020B0604020202020204" pitchFamily="34" charset="0"/>
                        </a:rPr>
                        <a:t>Theme 3: Suggestions for enhancing mediation</a:t>
                      </a:r>
                      <a:endParaRPr lang="en-US" sz="1400" b="1" dirty="0">
                        <a:solidFill>
                          <a:srgbClr val="FF0000"/>
                        </a:solidFill>
                        <a:latin typeface="Arial" panose="020B0604020202020204" pitchFamily="34" charset="0"/>
                        <a:cs typeface="Arial" panose="020B0604020202020204" pitchFamily="34" charset="0"/>
                      </a:endParaRPr>
                    </a:p>
                  </a:txBody>
                  <a:tcPr/>
                </a:tc>
                <a:tc>
                  <a:txBody>
                    <a:bodyPr/>
                    <a:lstStyle/>
                    <a:p>
                      <a:endParaRPr lang="en-US" sz="1400" b="1" dirty="0" smtClean="0">
                        <a:solidFill>
                          <a:srgbClr val="FF0000"/>
                        </a:solidFill>
                        <a:latin typeface="Arial" panose="020B0604020202020204" pitchFamily="34" charset="0"/>
                        <a:cs typeface="Arial" panose="020B0604020202020204" pitchFamily="34" charset="0"/>
                      </a:endParaRPr>
                    </a:p>
                    <a:p>
                      <a:r>
                        <a:rPr lang="en-US" sz="1400" b="1" dirty="0" smtClean="0">
                          <a:solidFill>
                            <a:srgbClr val="FF0000"/>
                          </a:solidFill>
                          <a:latin typeface="Arial" panose="020B0604020202020204" pitchFamily="34" charset="0"/>
                          <a:cs typeface="Arial" panose="020B0604020202020204" pitchFamily="34" charset="0"/>
                        </a:rPr>
                        <a:t>Theme 3: Suggestions for enhancing mediation</a:t>
                      </a:r>
                    </a:p>
                    <a:p>
                      <a:endParaRPr lang="en-US" sz="14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1329479">
                <a:tc>
                  <a:txBody>
                    <a:bodyPr/>
                    <a:lstStyle/>
                    <a:p>
                      <a:endParaRPr lang="en-US" sz="14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Theme 4: </a:t>
                      </a:r>
                      <a:r>
                        <a:rPr lang="en-US" sz="1400" b="0" dirty="0" smtClean="0">
                          <a:latin typeface="Arial" panose="020B0604020202020204" pitchFamily="34" charset="0"/>
                          <a:cs typeface="Arial" panose="020B0604020202020204" pitchFamily="34" charset="0"/>
                        </a:rPr>
                        <a:t>Factors impacting on co-parenting between unmarried parents</a:t>
                      </a:r>
                      <a:endParaRPr lang="en-US" sz="1400" b="1"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Theme 4: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Factors impacting on co-parenting between unmarried parents</a:t>
                      </a: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Theme 4: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Factors impacting on co-parenting between unmarried parents</a:t>
                      </a: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1084575">
                <a:tc>
                  <a:txBody>
                    <a:bodyPr/>
                    <a:lstStyle/>
                    <a:p>
                      <a:r>
                        <a:rPr lang="en-US" sz="1400" b="1" dirty="0" smtClean="0">
                          <a:latin typeface="Arial" panose="020B0604020202020204" pitchFamily="34" charset="0"/>
                          <a:cs typeface="Arial" panose="020B0604020202020204" pitchFamily="34" charset="0"/>
                        </a:rPr>
                        <a:t>Theme 5: </a:t>
                      </a:r>
                      <a:r>
                        <a:rPr lang="en-US" sz="1400" b="0" dirty="0" smtClean="0">
                          <a:latin typeface="Arial" panose="020B0604020202020204" pitchFamily="34" charset="0"/>
                          <a:cs typeface="Arial" panose="020B0604020202020204" pitchFamily="34" charset="0"/>
                        </a:rPr>
                        <a:t>Perceptions</a:t>
                      </a:r>
                      <a:r>
                        <a:rPr lang="en-US" sz="1400" b="0" baseline="0" dirty="0" smtClean="0">
                          <a:latin typeface="Arial" panose="020B0604020202020204" pitchFamily="34" charset="0"/>
                          <a:cs typeface="Arial" panose="020B0604020202020204" pitchFamily="34" charset="0"/>
                        </a:rPr>
                        <a:t> regarding the parental responsibilities and rights of unmarried fathers</a:t>
                      </a:r>
                      <a:endParaRPr lang="en-US" sz="1400" b="1"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Theme 5: </a:t>
                      </a:r>
                      <a:r>
                        <a:rPr lang="en-US" sz="1400" b="0" dirty="0" smtClean="0">
                          <a:latin typeface="Arial" panose="020B0604020202020204" pitchFamily="34" charset="0"/>
                          <a:cs typeface="Arial" panose="020B0604020202020204" pitchFamily="34" charset="0"/>
                        </a:rPr>
                        <a:t>Perceptions</a:t>
                      </a:r>
                      <a:r>
                        <a:rPr lang="en-US" sz="1400" b="0" baseline="0" dirty="0" smtClean="0">
                          <a:latin typeface="Arial" panose="020B0604020202020204" pitchFamily="34" charset="0"/>
                          <a:cs typeface="Arial" panose="020B0604020202020204" pitchFamily="34" charset="0"/>
                        </a:rPr>
                        <a:t> regarding the parental responsibilities and rights of unmarried fathers</a:t>
                      </a:r>
                      <a:endParaRPr lang="en-US" sz="1400" b="1"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Theme 5: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Perceptions regarding the parental responsibilities and rights of unmarried fathers</a:t>
                      </a: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5" name="Oval 4"/>
          <p:cNvSpPr/>
          <p:nvPr/>
        </p:nvSpPr>
        <p:spPr>
          <a:xfrm>
            <a:off x="110836" y="1773382"/>
            <a:ext cx="3006437" cy="80356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Oval 5"/>
          <p:cNvSpPr/>
          <p:nvPr/>
        </p:nvSpPr>
        <p:spPr>
          <a:xfrm>
            <a:off x="3117273" y="1704110"/>
            <a:ext cx="2881745" cy="8728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Oval 6"/>
          <p:cNvSpPr/>
          <p:nvPr/>
        </p:nvSpPr>
        <p:spPr>
          <a:xfrm>
            <a:off x="5999019" y="1704110"/>
            <a:ext cx="2941122" cy="8728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Oval 7"/>
          <p:cNvSpPr/>
          <p:nvPr/>
        </p:nvSpPr>
        <p:spPr>
          <a:xfrm>
            <a:off x="235527" y="2743199"/>
            <a:ext cx="2646218"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Oval 8"/>
          <p:cNvSpPr/>
          <p:nvPr/>
        </p:nvSpPr>
        <p:spPr>
          <a:xfrm>
            <a:off x="3117273" y="2743199"/>
            <a:ext cx="2549235"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Oval 9"/>
          <p:cNvSpPr/>
          <p:nvPr/>
        </p:nvSpPr>
        <p:spPr>
          <a:xfrm>
            <a:off x="5999019" y="2743199"/>
            <a:ext cx="2493817"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2003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6871" y="108604"/>
            <a:ext cx="1654620" cy="461665"/>
          </a:xfrm>
          <a:prstGeom prst="rect">
            <a:avLst/>
          </a:prstGeom>
        </p:spPr>
        <p:txBody>
          <a:bodyPr wrap="none">
            <a:spAutoFit/>
          </a:bodyPr>
          <a:lstStyle/>
          <a:p>
            <a:pPr lvl="0"/>
            <a:r>
              <a:rPr lang="en-US" sz="2400" b="1" dirty="0">
                <a:solidFill>
                  <a:srgbClr val="120D1F"/>
                </a:solidFill>
                <a:latin typeface="Arial" panose="020B0604020202020204" pitchFamily="34" charset="0"/>
                <a:cs typeface="Arial" panose="020B0604020202020204" pitchFamily="34" charset="0"/>
              </a:rPr>
              <a:t>FINDINGS</a:t>
            </a:r>
            <a:endParaRPr lang="en-US" sz="2400" b="1" dirty="0">
              <a:solidFill>
                <a:srgbClr val="120D1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5" y="511175"/>
            <a:ext cx="8382000"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920345" y="1711033"/>
            <a:ext cx="1759527" cy="73429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latin typeface="Arial" panose="020B0604020202020204" pitchFamily="34" charset="0"/>
                <a:cs typeface="Arial" panose="020B0604020202020204" pitchFamily="34" charset="0"/>
              </a:rPr>
              <a:t>Engaging the extended family</a:t>
            </a:r>
            <a:endParaRPr lang="en-ZA" b="1" dirty="0">
              <a:solidFill>
                <a:schemeClr val="tx1"/>
              </a:solidFill>
              <a:latin typeface="Arial" panose="020B0604020202020204" pitchFamily="34" charset="0"/>
              <a:cs typeface="Arial" panose="020B0604020202020204" pitchFamily="34" charset="0"/>
            </a:endParaRPr>
          </a:p>
        </p:txBody>
      </p:sp>
      <p:cxnSp>
        <p:nvCxnSpPr>
          <p:cNvPr id="6" name="Straight Connector 5"/>
          <p:cNvCxnSpPr>
            <a:endCxn id="4" idx="1"/>
          </p:cNvCxnSpPr>
          <p:nvPr/>
        </p:nvCxnSpPr>
        <p:spPr>
          <a:xfrm flipV="1">
            <a:off x="6269182" y="2078179"/>
            <a:ext cx="651163"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93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5" y="942109"/>
            <a:ext cx="8763989"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“Because the lady explained to us that African customs does not apply in this certain aspect of me seeing the child.  I not paying damages for the child does not prohibit me from seeing her.  I have a right to see my child.  That is what was explained to </a:t>
            </a:r>
            <a:r>
              <a:rPr lang="en-ZA" sz="1800" b="1" dirty="0" smtClean="0">
                <a:solidFill>
                  <a:schemeClr val="accent1">
                    <a:lumMod val="75000"/>
                  </a:schemeClr>
                </a:solidFill>
                <a:latin typeface="Arial" panose="020B0604020202020204" pitchFamily="34" charset="0"/>
                <a:cs typeface="Arial" panose="020B0604020202020204" pitchFamily="34" charset="0"/>
              </a:rPr>
              <a:t>me </a:t>
            </a:r>
            <a:r>
              <a:rPr lang="en-ZA" sz="1800" b="1" dirty="0">
                <a:solidFill>
                  <a:schemeClr val="accent1">
                    <a:lumMod val="75000"/>
                  </a:schemeClr>
                </a:solidFill>
                <a:latin typeface="Arial" panose="020B0604020202020204" pitchFamily="34" charset="0"/>
                <a:cs typeface="Arial" panose="020B0604020202020204" pitchFamily="34" charset="0"/>
              </a:rPr>
              <a:t>(SN: L419-423) </a:t>
            </a:r>
            <a:endParaRPr lang="en-ZA" sz="1800" b="1" dirty="0" smtClean="0">
              <a:solidFill>
                <a:schemeClr val="accent1">
                  <a:lumMod val="75000"/>
                </a:schemeClr>
              </a:solidFill>
              <a:latin typeface="Arial" panose="020B0604020202020204" pitchFamily="34" charset="0"/>
              <a:cs typeface="Arial" panose="020B0604020202020204" pitchFamily="34" charset="0"/>
            </a:endParaRPr>
          </a:p>
          <a:p>
            <a:pPr algn="l"/>
            <a:endParaRPr lang="en-ZA" sz="1800" b="1" dirty="0" smtClean="0">
              <a:solidFill>
                <a:schemeClr val="accent1">
                  <a:lumMod val="75000"/>
                </a:schemeClr>
              </a:solidFill>
              <a:latin typeface="Arial" panose="020B0604020202020204" pitchFamily="34" charset="0"/>
              <a:cs typeface="Arial" panose="020B0604020202020204" pitchFamily="34" charset="0"/>
            </a:endParaRPr>
          </a:p>
          <a:p>
            <a:pPr algn="l"/>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1452301709"/>
              </p:ext>
            </p:extLst>
          </p:nvPr>
        </p:nvGraphicFramePr>
        <p:xfrm>
          <a:off x="762000" y="738744"/>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749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5" y="942109"/>
            <a:ext cx="8763989"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r>
              <a:rPr lang="en-ZA" sz="1800" b="1" dirty="0" smtClean="0">
                <a:solidFill>
                  <a:schemeClr val="accent1">
                    <a:lumMod val="75000"/>
                  </a:schemeClr>
                </a:solidFill>
                <a:latin typeface="Arial" panose="020B0604020202020204" pitchFamily="34" charset="0"/>
                <a:cs typeface="Arial" panose="020B0604020202020204" pitchFamily="34" charset="0"/>
              </a:rPr>
              <a:t>“</a:t>
            </a:r>
            <a:r>
              <a:rPr lang="en-ZA" sz="1800" b="1" dirty="0">
                <a:solidFill>
                  <a:schemeClr val="accent1">
                    <a:lumMod val="75000"/>
                  </a:schemeClr>
                </a:solidFill>
                <a:latin typeface="Arial" panose="020B0604020202020204" pitchFamily="34" charset="0"/>
                <a:cs typeface="Arial" panose="020B0604020202020204" pitchFamily="34" charset="0"/>
              </a:rPr>
              <a:t>It was difficult, that is why I’ve stopped mediation, because for me it felt like it doesn’t respect our culture and it is kind of breaking that.  Because in our culture, it is important to do things in a certain way.  So now the law is kind of discouraging that as if it is not important.   And if it is like that, it means even the next generation won’t see that as that important.  But for it to be there was a reason for that.  And if we are now taking that away, then culturally what is happening?”(FT: L387-395</a:t>
            </a:r>
            <a:r>
              <a:rPr lang="en-ZA" sz="1800" b="1" dirty="0" smtClean="0">
                <a:solidFill>
                  <a:schemeClr val="accent1">
                    <a:lumMod val="75000"/>
                  </a:schemeClr>
                </a:solidFill>
                <a:latin typeface="Arial" panose="020B0604020202020204" pitchFamily="34" charset="0"/>
                <a:cs typeface="Arial" panose="020B0604020202020204" pitchFamily="34" charset="0"/>
              </a:rPr>
              <a:t>)</a:t>
            </a:r>
          </a:p>
          <a:p>
            <a:pPr algn="l"/>
            <a:endParaRPr lang="en-ZA" sz="1800" b="1" dirty="0" smtClean="0">
              <a:solidFill>
                <a:schemeClr val="accent1">
                  <a:lumMod val="75000"/>
                </a:schemeClr>
              </a:solidFill>
              <a:latin typeface="Arial" panose="020B0604020202020204" pitchFamily="34" charset="0"/>
              <a:cs typeface="Arial" panose="020B0604020202020204" pitchFamily="34" charset="0"/>
            </a:endParaRPr>
          </a:p>
          <a:p>
            <a:pPr algn="l"/>
            <a:endParaRPr lang="en-ZA" sz="12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1544626810"/>
              </p:ext>
            </p:extLst>
          </p:nvPr>
        </p:nvGraphicFramePr>
        <p:xfrm>
          <a:off x="762000" y="738744"/>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1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5" y="942108"/>
            <a:ext cx="8763989" cy="5153891"/>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r>
              <a:rPr lang="en-ZA" sz="1800" b="1" dirty="0" smtClean="0">
                <a:solidFill>
                  <a:schemeClr val="accent1">
                    <a:lumMod val="75000"/>
                  </a:schemeClr>
                </a:solidFill>
                <a:latin typeface="Arial" panose="020B0604020202020204" pitchFamily="34" charset="0"/>
                <a:cs typeface="Arial" panose="020B0604020202020204" pitchFamily="34" charset="0"/>
              </a:rPr>
              <a:t>“</a:t>
            </a:r>
            <a:r>
              <a:rPr lang="en-ZA" sz="1800" b="1" dirty="0">
                <a:solidFill>
                  <a:schemeClr val="accent1">
                    <a:lumMod val="75000"/>
                  </a:schemeClr>
                </a:solidFill>
                <a:latin typeface="Arial" panose="020B0604020202020204" pitchFamily="34" charset="0"/>
                <a:cs typeface="Arial" panose="020B0604020202020204" pitchFamily="34" charset="0"/>
              </a:rPr>
              <a:t>It is also an issue with the father that damages are coming up.  And you know that culturally you are supposed to pay damages. “And what are you saying about that”?  And for some of them they will say that they will pay damages.  Then they will need to follow the process.  Although that is not part of the mediation, we do kind of talk about it, so that it will make ease for the women to understand where it is coming from.  And also to enable us to do the mediation.  Because you find that if he said he is not going to pay damages, then there and then mediation has to stop, because she is not willing”. (FT: L350-361)</a:t>
            </a: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2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1194102168"/>
              </p:ext>
            </p:extLst>
          </p:nvPr>
        </p:nvGraphicFramePr>
        <p:xfrm>
          <a:off x="762000" y="738744"/>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89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1400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algn="l"/>
            <a:endParaRPr lang="en-ZA" sz="1800" dirty="0">
              <a:solidFill>
                <a:schemeClr val="tx1"/>
              </a:solidFill>
              <a:latin typeface="Arial" panose="020B0604020202020204" pitchFamily="34" charset="0"/>
              <a:cs typeface="Arial" panose="020B0604020202020204" pitchFamily="34" charset="0"/>
            </a:endParaRPr>
          </a:p>
          <a:p>
            <a:pPr algn="l"/>
            <a:endParaRPr lang="en-ZA" sz="1800" dirty="0" smtClean="0">
              <a:solidFill>
                <a:schemeClr val="tx1"/>
              </a:solidFill>
              <a:latin typeface="Arial" panose="020B0604020202020204" pitchFamily="34" charset="0"/>
              <a:cs typeface="Arial" panose="020B0604020202020204" pitchFamily="34" charset="0"/>
            </a:endParaRPr>
          </a:p>
          <a:p>
            <a:pPr algn="l"/>
            <a:r>
              <a:rPr lang="en-ZA" sz="1800" dirty="0" smtClean="0">
                <a:solidFill>
                  <a:srgbClr val="FF0000"/>
                </a:solidFill>
                <a:latin typeface="Arial" panose="020B0604020202020204" pitchFamily="34" charset="0"/>
                <a:cs typeface="Arial" panose="020B0604020202020204" pitchFamily="34" charset="0"/>
              </a:rPr>
              <a:t> </a:t>
            </a:r>
            <a:r>
              <a:rPr lang="en-ZA" sz="1800" b="1" dirty="0">
                <a:solidFill>
                  <a:schemeClr val="accent1">
                    <a:lumMod val="75000"/>
                  </a:schemeClr>
                </a:solidFill>
                <a:latin typeface="Arial" panose="020B0604020202020204" pitchFamily="34" charset="0"/>
                <a:cs typeface="Arial" panose="020B0604020202020204" pitchFamily="34" charset="0"/>
              </a:rPr>
              <a:t>“Those are one of the challenges.  Also customary law, you know… </a:t>
            </a:r>
            <a:r>
              <a:rPr lang="en-ZA" sz="1800" b="1" dirty="0" err="1">
                <a:solidFill>
                  <a:schemeClr val="accent1">
                    <a:lumMod val="75000"/>
                  </a:schemeClr>
                </a:solidFill>
                <a:latin typeface="Arial" panose="020B0604020202020204" pitchFamily="34" charset="0"/>
                <a:cs typeface="Arial" panose="020B0604020202020204" pitchFamily="34" charset="0"/>
              </a:rPr>
              <a:t>ja</a:t>
            </a:r>
            <a:r>
              <a:rPr lang="en-ZA" sz="1800" b="1" dirty="0">
                <a:solidFill>
                  <a:schemeClr val="accent1">
                    <a:lumMod val="75000"/>
                  </a:schemeClr>
                </a:solidFill>
                <a:latin typeface="Arial" panose="020B0604020202020204" pitchFamily="34" charset="0"/>
                <a:cs typeface="Arial" panose="020B0604020202020204" pitchFamily="34" charset="0"/>
              </a:rPr>
              <a:t> cultural interest plays a role in that for instance, in our culture for a black person, that perception that a child that is born out of wedlock belongs to the maternal Family.  You know, it is always in interest because you will find that the biological mother is put in a position where she must agree with the Father, who for instance has not paid damages.  And she is still staying at her home and it is difficult for her to make a decision, because mommy and daddy at home or they are helping me and looking after the child.  Now I must decide I cannot …so sometimes they struggle to reach an agreement in those circumstances”. (LV: L248-260).</a:t>
            </a: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1090091207"/>
              </p:ext>
            </p:extLst>
          </p:nvPr>
        </p:nvGraphicFramePr>
        <p:xfrm>
          <a:off x="457200" y="221673"/>
          <a:ext cx="8229600" cy="523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65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713344"/>
            <a:ext cx="8930244" cy="536880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algn="l"/>
            <a:endParaRPr lang="en-ZA" sz="1800" dirty="0">
              <a:solidFill>
                <a:schemeClr val="tx1"/>
              </a:solidFill>
              <a:latin typeface="Arial" panose="020B0604020202020204" pitchFamily="34" charset="0"/>
              <a:cs typeface="Arial" panose="020B0604020202020204" pitchFamily="34" charset="0"/>
            </a:endParaRPr>
          </a:p>
          <a:p>
            <a:pPr algn="l"/>
            <a:endParaRPr lang="en-ZA" sz="1800" dirty="0">
              <a:solidFill>
                <a:schemeClr val="tx1"/>
              </a:solidFill>
              <a:latin typeface="Arial" panose="020B0604020202020204" pitchFamily="34" charset="0"/>
              <a:cs typeface="Arial" panose="020B0604020202020204" pitchFamily="34" charset="0"/>
            </a:endParaRPr>
          </a:p>
          <a:p>
            <a:pPr algn="l"/>
            <a:endParaRPr lang="en-ZA" sz="1800" dirty="0">
              <a:solidFill>
                <a:schemeClr val="tx1"/>
              </a:solidFill>
              <a:latin typeface="Arial" panose="020B0604020202020204" pitchFamily="34" charset="0"/>
              <a:cs typeface="Arial" panose="020B0604020202020204" pitchFamily="34" charset="0"/>
            </a:endParaRPr>
          </a:p>
          <a:p>
            <a:pPr algn="l"/>
            <a:endParaRPr lang="en-ZA" sz="1800" dirty="0">
              <a:solidFill>
                <a:schemeClr val="tx1"/>
              </a:solidFill>
              <a:latin typeface="Arial" panose="020B0604020202020204" pitchFamily="34" charset="0"/>
              <a:cs typeface="Arial" panose="020B0604020202020204" pitchFamily="34" charset="0"/>
            </a:endParaRPr>
          </a:p>
          <a:p>
            <a:pPr algn="l"/>
            <a:endParaRPr lang="en-ZA" sz="1800" dirty="0">
              <a:solidFill>
                <a:schemeClr val="tx1"/>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r>
              <a:rPr lang="en-ZA" sz="1800" b="1" dirty="0" smtClean="0">
                <a:solidFill>
                  <a:schemeClr val="accent1">
                    <a:lumMod val="75000"/>
                  </a:schemeClr>
                </a:solidFill>
                <a:latin typeface="Arial" panose="020B0604020202020204" pitchFamily="34" charset="0"/>
                <a:cs typeface="Arial" panose="020B0604020202020204" pitchFamily="34" charset="0"/>
              </a:rPr>
              <a:t>   </a:t>
            </a:r>
            <a:r>
              <a:rPr lang="en-ZA" sz="1800" b="1" dirty="0">
                <a:solidFill>
                  <a:schemeClr val="accent1">
                    <a:lumMod val="75000"/>
                  </a:schemeClr>
                </a:solidFill>
                <a:latin typeface="Arial" panose="020B0604020202020204" pitchFamily="34" charset="0"/>
                <a:cs typeface="Arial" panose="020B0604020202020204" pitchFamily="34" charset="0"/>
              </a:rPr>
              <a:t>“So often I will work with the grandparents then helping them, to understand what their rights are, and also what the rights of the mother and the father are.   And that their perception of what they entitled rights are, is actually not entitled rights.  So there is a lot of education within the brown community because I work a lot with them.”(CO: L1059-1065)</a:t>
            </a:r>
          </a:p>
          <a:p>
            <a:pPr algn="l"/>
            <a:endParaRPr lang="en-ZA" sz="1800" dirty="0" smtClean="0">
              <a:solidFill>
                <a:srgbClr val="FF0000"/>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1599281440"/>
              </p:ext>
            </p:extLst>
          </p:nvPr>
        </p:nvGraphicFramePr>
        <p:xfrm>
          <a:off x="457200" y="221673"/>
          <a:ext cx="8229600" cy="523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67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1400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chemeClr val="tx1"/>
                </a:solidFill>
                <a:latin typeface="Arial" panose="020B0604020202020204" pitchFamily="34" charset="0"/>
                <a:cs typeface="Arial" panose="020B0604020202020204" pitchFamily="34" charset="0"/>
              </a:rPr>
              <a:t>Another </a:t>
            </a:r>
            <a:r>
              <a:rPr lang="en-ZA" sz="1800" dirty="0">
                <a:solidFill>
                  <a:schemeClr val="tx1"/>
                </a:solidFill>
                <a:latin typeface="Arial" panose="020B0604020202020204" pitchFamily="34" charset="0"/>
                <a:cs typeface="Arial" panose="020B0604020202020204" pitchFamily="34" charset="0"/>
              </a:rPr>
              <a:t>significant challenge experienced by all three participant groups in mediation is the religious </a:t>
            </a:r>
            <a:r>
              <a:rPr lang="en-ZA" sz="1800" dirty="0" smtClean="0">
                <a:solidFill>
                  <a:schemeClr val="tx1"/>
                </a:solidFill>
                <a:latin typeface="Arial" panose="020B0604020202020204" pitchFamily="34" charset="0"/>
                <a:cs typeface="Arial" panose="020B0604020202020204" pitchFamily="34" charset="0"/>
              </a:rPr>
              <a:t>beliefs </a:t>
            </a:r>
            <a:r>
              <a:rPr lang="en-ZA" sz="1800" dirty="0">
                <a:solidFill>
                  <a:schemeClr val="tx1"/>
                </a:solidFill>
                <a:latin typeface="Arial" panose="020B0604020202020204" pitchFamily="34" charset="0"/>
                <a:cs typeface="Arial" panose="020B0604020202020204" pitchFamily="34" charset="0"/>
              </a:rPr>
              <a:t>of parents which are often in conflict with the law. </a:t>
            </a: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chemeClr val="tx1"/>
                </a:solidFill>
                <a:latin typeface="Arial" panose="020B0604020202020204" pitchFamily="34" charset="0"/>
                <a:cs typeface="Arial" panose="020B0604020202020204" pitchFamily="34" charset="0"/>
              </a:rPr>
              <a:t>When </a:t>
            </a:r>
            <a:r>
              <a:rPr lang="en-ZA" sz="1800" dirty="0">
                <a:solidFill>
                  <a:schemeClr val="tx1"/>
                </a:solidFill>
                <a:latin typeface="Arial" panose="020B0604020202020204" pitchFamily="34" charset="0"/>
                <a:cs typeface="Arial" panose="020B0604020202020204" pitchFamily="34" charset="0"/>
              </a:rPr>
              <a:t>parents have diverse religious beliefs and practices they struggle to compromise and to reach consensus in mediation, often leaving one party feeling unsatisfied with the </a:t>
            </a:r>
            <a:r>
              <a:rPr lang="en-ZA" sz="1800" dirty="0" smtClean="0">
                <a:solidFill>
                  <a:schemeClr val="tx1"/>
                </a:solidFill>
                <a:latin typeface="Arial" panose="020B0604020202020204" pitchFamily="34" charset="0"/>
                <a:cs typeface="Arial" panose="020B0604020202020204" pitchFamily="34" charset="0"/>
              </a:rPr>
              <a:t>outcome. </a:t>
            </a:r>
          </a:p>
          <a:p>
            <a:pPr algn="l"/>
            <a:endParaRPr lang="en-ZA" sz="1800" dirty="0" smtClean="0">
              <a:solidFill>
                <a:schemeClr val="tx1"/>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“And they said I can’t teach my daughter anything about my religion, my culture, I can’t teach her my language, and can’t take her out, because I would threaten to take her away, even though I didn’t.  And that is why there was a lot of lies there, telling the woman, I think the mediator was also a Christian, so she was giving her a lot of favour”. (HM: L345-351</a:t>
            </a:r>
            <a:r>
              <a:rPr lang="en-ZA" sz="1800" b="1" dirty="0" smtClean="0">
                <a:solidFill>
                  <a:schemeClr val="accent1">
                    <a:lumMod val="75000"/>
                  </a:schemeClr>
                </a:solidFill>
                <a:latin typeface="Arial" panose="020B0604020202020204" pitchFamily="34" charset="0"/>
                <a:cs typeface="Arial" panose="020B0604020202020204" pitchFamily="34" charset="0"/>
              </a:rPr>
              <a:t>)</a:t>
            </a:r>
          </a:p>
          <a:p>
            <a:pPr algn="l"/>
            <a:endParaRPr lang="en-ZA" sz="1800" dirty="0" smtClean="0">
              <a:solidFill>
                <a:srgbClr val="FF000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3502165731"/>
              </p:ext>
            </p:extLst>
          </p:nvPr>
        </p:nvGraphicFramePr>
        <p:xfrm>
          <a:off x="457200" y="221673"/>
          <a:ext cx="8229600" cy="523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16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2: The impact of culture and religion on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FF0000"/>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“Another challenge is the </a:t>
            </a:r>
            <a:r>
              <a:rPr lang="en-ZA" sz="1800" b="1" dirty="0" smtClean="0">
                <a:solidFill>
                  <a:schemeClr val="accent1">
                    <a:lumMod val="75000"/>
                  </a:schemeClr>
                </a:solidFill>
                <a:latin typeface="Arial" panose="020B0604020202020204" pitchFamily="34" charset="0"/>
                <a:cs typeface="Arial" panose="020B0604020202020204" pitchFamily="34" charset="0"/>
              </a:rPr>
              <a:t>religious </a:t>
            </a:r>
            <a:r>
              <a:rPr lang="en-ZA" sz="1800" b="1" dirty="0">
                <a:solidFill>
                  <a:schemeClr val="accent1">
                    <a:lumMod val="75000"/>
                  </a:schemeClr>
                </a:solidFill>
                <a:latin typeface="Arial" panose="020B0604020202020204" pitchFamily="34" charset="0"/>
                <a:cs typeface="Arial" panose="020B0604020202020204" pitchFamily="34" charset="0"/>
              </a:rPr>
              <a:t>difference.  This is challenging especially when it is Muslim/Christian.  They only see right and wrong, there is no in between.  There is no room for religious differences.  There is not much success in these cases because the complexity of cultural and religious differences are too challenging.”(JE: L131-136)</a:t>
            </a:r>
            <a:endParaRPr lang="en-ZA" sz="1800" b="1" dirty="0" smtClean="0">
              <a:solidFill>
                <a:schemeClr val="accent1">
                  <a:lumMod val="75000"/>
                </a:schemeClr>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68" y="3485322"/>
            <a:ext cx="3364584" cy="18818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27" y="3246782"/>
            <a:ext cx="3084569" cy="2277455"/>
          </a:xfrm>
          <a:prstGeom prst="rect">
            <a:avLst/>
          </a:prstGeom>
        </p:spPr>
      </p:pic>
    </p:spTree>
    <p:extLst>
      <p:ext uri="{BB962C8B-B14F-4D97-AF65-F5344CB8AC3E}">
        <p14:creationId xmlns:p14="http://schemas.microsoft.com/office/powerpoint/2010/main" val="30106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478982"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THEME 3: Suggestions to enhance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
        <p:nvSpPr>
          <p:cNvPr id="3" name="Rounded Rectangular Callout 2"/>
          <p:cNvSpPr/>
          <p:nvPr/>
        </p:nvSpPr>
        <p:spPr>
          <a:xfrm>
            <a:off x="457200" y="1136072"/>
            <a:ext cx="3131132" cy="1274617"/>
          </a:xfrm>
          <a:prstGeom prst="wedgeRoundRectCallou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Culturally responsive approaches to mediation</a:t>
            </a:r>
            <a:endParaRPr lang="en-ZA" b="1" dirty="0">
              <a:latin typeface="Arial" panose="020B0604020202020204" pitchFamily="34" charset="0"/>
              <a:cs typeface="Arial" panose="020B0604020202020204" pitchFamily="34" charset="0"/>
            </a:endParaRPr>
          </a:p>
        </p:txBody>
      </p:sp>
      <p:sp>
        <p:nvSpPr>
          <p:cNvPr id="5" name="Rounded Rectangular Callout 4"/>
          <p:cNvSpPr/>
          <p:nvPr/>
        </p:nvSpPr>
        <p:spPr>
          <a:xfrm>
            <a:off x="3193473" y="2618507"/>
            <a:ext cx="3006436" cy="1246911"/>
          </a:xfrm>
          <a:prstGeom prst="wedgeRoundRect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Restructuring sessions in mediation</a:t>
            </a:r>
            <a:endParaRPr lang="en-ZA" b="1" dirty="0">
              <a:latin typeface="Arial" panose="020B0604020202020204" pitchFamily="34" charset="0"/>
              <a:cs typeface="Arial" panose="020B0604020202020204" pitchFamily="34" charset="0"/>
            </a:endParaRPr>
          </a:p>
        </p:txBody>
      </p:sp>
      <p:sp>
        <p:nvSpPr>
          <p:cNvPr id="7" name="Rounded Rectangular Callout 6"/>
          <p:cNvSpPr/>
          <p:nvPr/>
        </p:nvSpPr>
        <p:spPr>
          <a:xfrm>
            <a:off x="5153890" y="4253345"/>
            <a:ext cx="2964873" cy="1249958"/>
          </a:xfrm>
          <a:prstGeom prst="wedgeRoundRectCallou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Engaging the extended family </a:t>
            </a:r>
            <a:r>
              <a:rPr lang="en-US" b="1" dirty="0" smtClean="0">
                <a:latin typeface="Arial" panose="020B0604020202020204" pitchFamily="34" charset="0"/>
                <a:cs typeface="Arial" panose="020B0604020202020204" pitchFamily="34" charset="0"/>
              </a:rPr>
              <a:t>in mediation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6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p" animBg="1"/>
      <p:bldP spid="5"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61257"/>
            <a:ext cx="8229600" cy="439387"/>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INTRODUCTION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1009403"/>
            <a:ext cx="8473044" cy="49876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endParaRPr lang="en-US" sz="1800" dirty="0">
              <a:solidFill>
                <a:srgbClr val="FFB819"/>
              </a:solidFill>
              <a:latin typeface="Avenir Medium Oblique"/>
              <a:cs typeface="Avenir Book"/>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4249811625"/>
              </p:ext>
            </p:extLst>
          </p:nvPr>
        </p:nvGraphicFramePr>
        <p:xfrm>
          <a:off x="1205345" y="1009403"/>
          <a:ext cx="7065819" cy="4657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57729044"/>
      </p:ext>
    </p:extLst>
  </p:cSld>
  <p:clrMapOvr>
    <a:masterClrMapping/>
  </p:clrMapOvr>
  <mc:AlternateContent xmlns:mc="http://schemas.openxmlformats.org/markup-compatibility/2006" xmlns:p14="http://schemas.microsoft.com/office/powerpoint/2010/main">
    <mc:Choice Requires="p14">
      <p:transition p14:dur="0" advTm="70711"/>
    </mc:Choice>
    <mc:Fallback xmlns="">
      <p:transition advTm="70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graphicEl>
                                              <a:dgm id="{F15EAB90-E618-4CC0-966F-DAAA942F2301}"/>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graphicEl>
                                              <a:dgm id="{B9DCE996-BCAF-414B-8734-8BCEBD430F86}"/>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graphicEl>
                                              <a:dgm id="{959AFBA4-BBEC-4408-9C1A-B48AA762FAE4}"/>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graphicEl>
                                              <a:dgm id="{047CA2CF-930F-4876-A6BA-042384B643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478982" cy="4916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Sub-theme : Culturally responsive approaches to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The </a:t>
            </a:r>
            <a:r>
              <a:rPr lang="en-ZA" sz="1800" dirty="0">
                <a:solidFill>
                  <a:srgbClr val="120D1F"/>
                </a:solidFill>
                <a:latin typeface="Arial" panose="020B0604020202020204" pitchFamily="34" charset="0"/>
                <a:cs typeface="Arial" panose="020B0604020202020204" pitchFamily="34" charset="0"/>
              </a:rPr>
              <a:t>participants in the study </a:t>
            </a:r>
            <a:r>
              <a:rPr lang="en-ZA" sz="1800" dirty="0" smtClean="0">
                <a:solidFill>
                  <a:srgbClr val="120D1F"/>
                </a:solidFill>
                <a:latin typeface="Arial" panose="020B0604020202020204" pitchFamily="34" charset="0"/>
                <a:cs typeface="Arial" panose="020B0604020202020204" pitchFamily="34" charset="0"/>
              </a:rPr>
              <a:t>suggested </a:t>
            </a:r>
            <a:r>
              <a:rPr lang="en-ZA" sz="1800" dirty="0">
                <a:solidFill>
                  <a:srgbClr val="120D1F"/>
                </a:solidFill>
                <a:latin typeface="Arial" panose="020B0604020202020204" pitchFamily="34" charset="0"/>
                <a:cs typeface="Arial" panose="020B0604020202020204" pitchFamily="34" charset="0"/>
              </a:rPr>
              <a:t>the use of more culturally relevant approaches to </a:t>
            </a:r>
            <a:r>
              <a:rPr lang="en-ZA" sz="1800" dirty="0" smtClean="0">
                <a:solidFill>
                  <a:srgbClr val="120D1F"/>
                </a:solidFill>
                <a:latin typeface="Arial" panose="020B0604020202020204" pitchFamily="34" charset="0"/>
                <a:cs typeface="Arial" panose="020B0604020202020204" pitchFamily="34" charset="0"/>
              </a:rPr>
              <a:t>mediation to manage cultural challenges. </a:t>
            </a: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“I wonder if maybe mediation in some situations, needed to take a different form that was more culturally relevant. (JP: L314-316</a:t>
            </a:r>
            <a:r>
              <a:rPr lang="en-ZA" sz="1800" b="1" dirty="0" smtClean="0">
                <a:solidFill>
                  <a:schemeClr val="accent1">
                    <a:lumMod val="75000"/>
                  </a:schemeClr>
                </a:solidFill>
                <a:latin typeface="Arial" panose="020B0604020202020204" pitchFamily="34" charset="0"/>
                <a:cs typeface="Arial" panose="020B0604020202020204" pitchFamily="34" charset="0"/>
              </a:rPr>
              <a:t>).</a:t>
            </a:r>
          </a:p>
          <a:p>
            <a:pPr algn="l"/>
            <a:endParaRPr lang="en-ZA" sz="1800" b="1" dirty="0">
              <a:solidFill>
                <a:schemeClr val="accent1">
                  <a:lumMod val="75000"/>
                </a:schemeClr>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“I think to be aware of the culture that you have to work with.  It might be something with English speaking people, that they might not know, with the Xhosa background in terms of culture, so if we are talking about damages, what it entails and all that.  Just that you know.”(FT: L911-916)</a:t>
            </a: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4271855717"/>
              </p:ext>
            </p:extLst>
          </p:nvPr>
        </p:nvGraphicFramePr>
        <p:xfrm>
          <a:off x="2097741" y="713344"/>
          <a:ext cx="4143039" cy="1734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20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478982"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Sub-theme: Restructuring sessions in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One session insufficient </a:t>
            </a: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Pre-mediation </a:t>
            </a:r>
            <a:r>
              <a:rPr lang="en-ZA" sz="1800" dirty="0">
                <a:solidFill>
                  <a:srgbClr val="120D1F"/>
                </a:solidFill>
                <a:latin typeface="Arial" panose="020B0604020202020204" pitchFamily="34" charset="0"/>
                <a:cs typeface="Arial" panose="020B0604020202020204" pitchFamily="34" charset="0"/>
              </a:rPr>
              <a:t>session in order to prepare parties for mediation where the process and purpose of mediation would be explained to them. </a:t>
            </a: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 Assess potential challenges which may influence the process at a later stage such as </a:t>
            </a:r>
            <a:r>
              <a:rPr lang="en-ZA" sz="1800" dirty="0">
                <a:solidFill>
                  <a:srgbClr val="120D1F"/>
                </a:solidFill>
                <a:latin typeface="Arial" panose="020B0604020202020204" pitchFamily="34" charset="0"/>
                <a:cs typeface="Arial" panose="020B0604020202020204" pitchFamily="34" charset="0"/>
              </a:rPr>
              <a:t>culture or religion  </a:t>
            </a: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“Between unmarried parents, do not just invite the applicant and the respondent to mediation.  Setup an appointment with the applicant.  Obviously you are going to hear from your applicant first, depending on how the intake is done, so you speak to either of the parties first.  Applicant separate from Respondent. Get the picture of where the person is at, what is the perception of the problem, and then prepare, prepare the two parties to join”. (SD: L1263-1272)</a:t>
            </a:r>
            <a:endParaRPr lang="en-ZA" sz="1800" b="1" dirty="0" smtClean="0">
              <a:solidFill>
                <a:schemeClr val="accent1">
                  <a:lumMod val="75000"/>
                </a:schemeClr>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2320505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478982"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Sub-theme</a:t>
            </a:r>
            <a:r>
              <a:rPr lang="en-US" sz="2400" b="1" smtClean="0">
                <a:solidFill>
                  <a:srgbClr val="120D1F"/>
                </a:solidFill>
                <a:latin typeface="Arial" panose="020B0604020202020204" pitchFamily="34" charset="0"/>
                <a:cs typeface="Arial" panose="020B0604020202020204" pitchFamily="34" charset="0"/>
              </a:rPr>
              <a:t>: Engaging the extended family </a:t>
            </a:r>
            <a:r>
              <a:rPr lang="en-US" sz="2400" b="1" dirty="0" smtClean="0">
                <a:solidFill>
                  <a:srgbClr val="120D1F"/>
                </a:solidFill>
                <a:latin typeface="Arial" panose="020B0604020202020204" pitchFamily="34" charset="0"/>
                <a:cs typeface="Arial" panose="020B0604020202020204" pitchFamily="34" charset="0"/>
              </a:rPr>
              <a:t>in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140036"/>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b="1"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a:solidFill>
                  <a:srgbClr val="120D1F"/>
                </a:solidFill>
                <a:latin typeface="Arial" panose="020B0604020202020204" pitchFamily="34" charset="0"/>
                <a:cs typeface="Arial" panose="020B0604020202020204" pitchFamily="34" charset="0"/>
              </a:rPr>
              <a:t>In certain cultures and communities when a child is born out of wedlock that child belongs to the grandparents and not the mother as she is unmarried</a:t>
            </a:r>
            <a:r>
              <a:rPr lang="en-ZA" sz="1800" dirty="0" smtClean="0">
                <a:solidFill>
                  <a:srgbClr val="120D1F"/>
                </a:solidFill>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v"/>
            </a:pPr>
            <a:r>
              <a:rPr lang="en-US" sz="1800" dirty="0" smtClean="0">
                <a:solidFill>
                  <a:srgbClr val="120D1F"/>
                </a:solidFill>
                <a:latin typeface="Arial" panose="020B0604020202020204" pitchFamily="34" charset="0"/>
                <a:cs typeface="Arial" panose="020B0604020202020204" pitchFamily="34" charset="0"/>
              </a:rPr>
              <a:t>Grandparents and extended family thus have certain rights over the child in terms of their culture</a:t>
            </a: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 </a:t>
            </a:r>
            <a:r>
              <a:rPr lang="en-ZA" sz="1800" dirty="0">
                <a:solidFill>
                  <a:srgbClr val="120D1F"/>
                </a:solidFill>
                <a:latin typeface="Arial" panose="020B0604020202020204" pitchFamily="34" charset="0"/>
                <a:cs typeface="Arial" panose="020B0604020202020204" pitchFamily="34" charset="0"/>
              </a:rPr>
              <a:t>This is an important aspect to acknowledge and take into consideration in mediation as it impacts on the process of </a:t>
            </a:r>
            <a:r>
              <a:rPr lang="en-ZA" sz="1800" dirty="0" smtClean="0">
                <a:solidFill>
                  <a:srgbClr val="120D1F"/>
                </a:solidFill>
                <a:latin typeface="Arial" panose="020B0604020202020204" pitchFamily="34" charset="0"/>
                <a:cs typeface="Arial" panose="020B0604020202020204" pitchFamily="34" charset="0"/>
              </a:rPr>
              <a:t>mediation</a:t>
            </a: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“But even when we talked to Grandmother, she eventually understands where we were coming from.  My conversation with them were, don’t get involved now, I would not say that, I would just explain to them why they must give chance to mother and father to parent the child.  And how important their support is to them”.  (ZB: L1126-1132</a:t>
            </a:r>
            <a:r>
              <a:rPr lang="en-ZA" sz="1800" b="1" dirty="0" smtClean="0">
                <a:solidFill>
                  <a:schemeClr val="accent1">
                    <a:lumMod val="75000"/>
                  </a:schemeClr>
                </a:solidFill>
                <a:latin typeface="Arial" panose="020B0604020202020204" pitchFamily="34" charset="0"/>
                <a:cs typeface="Arial" panose="020B0604020202020204" pitchFamily="34" charset="0"/>
              </a:rPr>
              <a:t>).</a:t>
            </a:r>
          </a:p>
          <a:p>
            <a:pPr algn="l"/>
            <a:endParaRPr lang="en-ZA" sz="1800" b="1" dirty="0">
              <a:solidFill>
                <a:schemeClr val="accent1">
                  <a:lumMod val="75000"/>
                </a:schemeClr>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“So sometimes I have to go back, sometimes you need to end the mediation and I need to go back and educate mother, granny, uncle, and then they get it, things is then getting so much better”. (SD: </a:t>
            </a:r>
            <a:r>
              <a:rPr lang="en-ZA" sz="1800" b="1" dirty="0" smtClean="0">
                <a:solidFill>
                  <a:schemeClr val="accent1">
                    <a:lumMod val="75000"/>
                  </a:schemeClr>
                </a:solidFill>
                <a:latin typeface="Arial" panose="020B0604020202020204" pitchFamily="34" charset="0"/>
                <a:cs typeface="Arial" panose="020B0604020202020204" pitchFamily="34" charset="0"/>
              </a:rPr>
              <a:t>L385-3880</a:t>
            </a:r>
          </a:p>
          <a:p>
            <a:pPr algn="l"/>
            <a:endParaRPr lang="en-ZA" sz="1800" b="1" dirty="0">
              <a:solidFill>
                <a:schemeClr val="accent1">
                  <a:lumMod val="75000"/>
                </a:schemeClr>
              </a:solidFill>
              <a:latin typeface="Arial" panose="020B0604020202020204" pitchFamily="34" charset="0"/>
              <a:cs typeface="Arial" panose="020B0604020202020204" pitchFamily="34" charset="0"/>
            </a:endParaRPr>
          </a:p>
          <a:p>
            <a:pPr algn="l"/>
            <a:r>
              <a:rPr lang="en-ZA" sz="1800" b="1" dirty="0">
                <a:solidFill>
                  <a:schemeClr val="accent1">
                    <a:lumMod val="75000"/>
                  </a:schemeClr>
                </a:solidFill>
                <a:latin typeface="Arial" panose="020B0604020202020204" pitchFamily="34" charset="0"/>
                <a:cs typeface="Arial" panose="020B0604020202020204" pitchFamily="34" charset="0"/>
              </a:rPr>
              <a:t>“We allow the grandparents to vent, but in the end we explain to them that in terms of the law we enforce the co-parents”. (LV: L273-275) </a:t>
            </a:r>
            <a:endParaRPr lang="en-US" sz="1800" b="1" dirty="0">
              <a:solidFill>
                <a:schemeClr val="accent1">
                  <a:lumMod val="75000"/>
                </a:schemeClr>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6866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478982"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Sub-theme: Engaging the extended family in mediation</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chemeClr val="tx1"/>
              </a:solidFill>
              <a:latin typeface="Avenir Book"/>
              <a:cs typeface="Avenir Book"/>
            </a:endParaRPr>
          </a:p>
          <a:p>
            <a:pPr marL="285750" indent="-285750" algn="l">
              <a:buFont typeface="Wingdings" panose="05000000000000000000" pitchFamily="2" charset="2"/>
              <a:buChar char="v"/>
            </a:pPr>
            <a:r>
              <a:rPr lang="en-ZA" sz="1800" dirty="0">
                <a:solidFill>
                  <a:schemeClr val="tx1"/>
                </a:solidFill>
                <a:latin typeface="Arial" panose="020B0604020202020204" pitchFamily="34" charset="0"/>
                <a:cs typeface="Arial" panose="020B0604020202020204" pitchFamily="34" charset="0"/>
              </a:rPr>
              <a:t>It is important to note from these quotes above that mediators merely engaged the extended family to explain the process of mediation and the parental rights of the father. </a:t>
            </a: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chemeClr val="tx1"/>
                </a:solidFill>
                <a:latin typeface="Arial" panose="020B0604020202020204" pitchFamily="34" charset="0"/>
                <a:cs typeface="Arial" panose="020B0604020202020204" pitchFamily="34" charset="0"/>
              </a:rPr>
              <a:t>What </a:t>
            </a:r>
            <a:r>
              <a:rPr lang="en-ZA" sz="1800" dirty="0">
                <a:solidFill>
                  <a:schemeClr val="tx1"/>
                </a:solidFill>
                <a:latin typeface="Arial" panose="020B0604020202020204" pitchFamily="34" charset="0"/>
                <a:cs typeface="Arial" panose="020B0604020202020204" pitchFamily="34" charset="0"/>
              </a:rPr>
              <a:t>is lacking is culturally competent approaches to acknowledging and including the family in mediation as would be expected in their culture. </a:t>
            </a:r>
            <a:endParaRPr lang="en-ZA" sz="180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chemeClr val="tx1"/>
                </a:solidFill>
                <a:latin typeface="Arial" panose="020B0604020202020204" pitchFamily="34" charset="0"/>
                <a:cs typeface="Arial" panose="020B0604020202020204" pitchFamily="34" charset="0"/>
              </a:rPr>
              <a:t>The </a:t>
            </a:r>
            <a:r>
              <a:rPr lang="en-ZA" sz="1800" dirty="0">
                <a:solidFill>
                  <a:schemeClr val="tx1"/>
                </a:solidFill>
                <a:latin typeface="Arial" panose="020B0604020202020204" pitchFamily="34" charset="0"/>
                <a:cs typeface="Arial" panose="020B0604020202020204" pitchFamily="34" charset="0"/>
              </a:rPr>
              <a:t>suggestion earlier by various authors regarding </a:t>
            </a:r>
            <a:r>
              <a:rPr lang="en-ZA" sz="1800" b="1" dirty="0">
                <a:solidFill>
                  <a:schemeClr val="tx1"/>
                </a:solidFill>
                <a:latin typeface="Arial" panose="020B0604020202020204" pitchFamily="34" charset="0"/>
                <a:cs typeface="Arial" panose="020B0604020202020204" pitchFamily="34" charset="0"/>
              </a:rPr>
              <a:t>multigenerational </a:t>
            </a:r>
            <a:r>
              <a:rPr lang="en-ZA" sz="1800" dirty="0">
                <a:solidFill>
                  <a:schemeClr val="tx1"/>
                </a:solidFill>
                <a:latin typeface="Arial" panose="020B0604020202020204" pitchFamily="34" charset="0"/>
                <a:cs typeface="Arial" panose="020B0604020202020204" pitchFamily="34" charset="0"/>
              </a:rPr>
              <a:t>mediation is thus highlighted in this study as an important component of culturally relevant approaches to mediation.</a:t>
            </a:r>
          </a:p>
          <a:p>
            <a:pPr marL="285750" indent="-285750" algn="l">
              <a:buFont typeface="Wingdings" panose="05000000000000000000" pitchFamily="2" charset="2"/>
              <a:buChar char="v"/>
            </a:pPr>
            <a:endParaRPr lang="en-US" sz="1800" dirty="0" smtClean="0">
              <a:solidFill>
                <a:schemeClr val="tx1"/>
              </a:solidFill>
              <a:latin typeface="Avenir Book"/>
              <a:cs typeface="Avenir Book"/>
            </a:endParaRPr>
          </a:p>
          <a:p>
            <a:pPr algn="just"/>
            <a:endParaRPr lang="en-US" sz="1200" dirty="0">
              <a:solidFill>
                <a:srgbClr val="FFB81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49782"/>
            <a:ext cx="2736574" cy="26822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758739"/>
            <a:ext cx="3429000" cy="2286000"/>
          </a:xfrm>
          <a:prstGeom prst="rect">
            <a:avLst/>
          </a:prstGeom>
        </p:spPr>
      </p:pic>
    </p:spTree>
    <p:extLst>
      <p:ext uri="{BB962C8B-B14F-4D97-AF65-F5344CB8AC3E}">
        <p14:creationId xmlns:p14="http://schemas.microsoft.com/office/powerpoint/2010/main" val="292120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SUMMARY &amp; CONCLUSIONS</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Challenges </a:t>
            </a:r>
            <a:r>
              <a:rPr lang="en-ZA" sz="1800" dirty="0">
                <a:solidFill>
                  <a:srgbClr val="120D1F"/>
                </a:solidFill>
                <a:latin typeface="Arial" panose="020B0604020202020204" pitchFamily="34" charset="0"/>
                <a:cs typeface="Arial" panose="020B0604020202020204" pitchFamily="34" charset="0"/>
              </a:rPr>
              <a:t>that culture and religion can pose on mediation which has also been identified in the literature earlier. </a:t>
            </a: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Rights of Xhosa unmarried fathers vs Rights of maternal grandparents</a:t>
            </a: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Diverse religious beliefs of parents</a:t>
            </a: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The </a:t>
            </a:r>
            <a:r>
              <a:rPr lang="en-ZA" sz="1800" dirty="0">
                <a:solidFill>
                  <a:srgbClr val="120D1F"/>
                </a:solidFill>
                <a:latin typeface="Arial" panose="020B0604020202020204" pitchFamily="34" charset="0"/>
                <a:cs typeface="Arial" panose="020B0604020202020204" pitchFamily="34" charset="0"/>
              </a:rPr>
              <a:t>need for more culturally relevant approaches to mediation in order to enhance the process of mediation. </a:t>
            </a: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Family </a:t>
            </a:r>
            <a:r>
              <a:rPr lang="en-ZA" sz="1800" dirty="0">
                <a:solidFill>
                  <a:srgbClr val="120D1F"/>
                </a:solidFill>
                <a:latin typeface="Arial" panose="020B0604020202020204" pitchFamily="34" charset="0"/>
                <a:cs typeface="Arial" panose="020B0604020202020204" pitchFamily="34" charset="0"/>
              </a:rPr>
              <a:t>Law system as it pertains to family mediation in South Africa needs to be developed and be inclusive of indigenous knowledge and approaches to </a:t>
            </a:r>
            <a:r>
              <a:rPr lang="en-ZA" sz="1800" dirty="0" smtClean="0">
                <a:solidFill>
                  <a:srgbClr val="120D1F"/>
                </a:solidFill>
                <a:latin typeface="Arial" panose="020B0604020202020204" pitchFamily="34" charset="0"/>
                <a:cs typeface="Arial" panose="020B0604020202020204" pitchFamily="34" charset="0"/>
              </a:rPr>
              <a:t>accommodate </a:t>
            </a:r>
            <a:r>
              <a:rPr lang="en-ZA" sz="1800" dirty="0">
                <a:solidFill>
                  <a:srgbClr val="120D1F"/>
                </a:solidFill>
                <a:latin typeface="Arial" panose="020B0604020202020204" pitchFamily="34" charset="0"/>
                <a:cs typeface="Arial" panose="020B0604020202020204" pitchFamily="34" charset="0"/>
              </a:rPr>
              <a:t>the diversity of families across the cultural domain of South Africa.</a:t>
            </a: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2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219" y="2216728"/>
            <a:ext cx="1995054" cy="1233054"/>
          </a:xfrm>
          <a:prstGeom prst="rect">
            <a:avLst/>
          </a:prstGeom>
        </p:spPr>
      </p:pic>
    </p:spTree>
    <p:extLst>
      <p:ext uri="{BB962C8B-B14F-4D97-AF65-F5344CB8AC3E}">
        <p14:creationId xmlns:p14="http://schemas.microsoft.com/office/powerpoint/2010/main" val="39234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WHAT IS THE WAY FORWARD?</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r>
              <a:rPr lang="en-ZA" sz="1800" b="1" dirty="0" smtClean="0">
                <a:solidFill>
                  <a:srgbClr val="120D1F"/>
                </a:solidFill>
                <a:latin typeface="Arial" panose="020B0604020202020204" pitchFamily="34" charset="0"/>
                <a:cs typeface="Arial" panose="020B0604020202020204" pitchFamily="34" charset="0"/>
              </a:rPr>
              <a:t>Critical Reflection </a:t>
            </a: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What is the role of social work in promoting a culturally responsive approach to family mediation?</a:t>
            </a: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Why, in spite of efforts to develop mediation in SA and the Children’s Act, has not much been achieved form a social work perspective to make the practice of mediation more culturally relevant?</a:t>
            </a: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How do we take the lead in developing Indigenous approaches to Family Mediation in SA?</a:t>
            </a: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r>
              <a:rPr lang="en-ZA" sz="1800" dirty="0">
                <a:solidFill>
                  <a:srgbClr val="120D1F"/>
                </a:solidFill>
                <a:latin typeface="Arial" panose="020B0604020202020204" pitchFamily="34" charset="0"/>
                <a:cs typeface="Arial" panose="020B0604020202020204" pitchFamily="34" charset="0"/>
              </a:rPr>
              <a:t>If we don’t set the agenda , others will set it for us.</a:t>
            </a:r>
          </a:p>
          <a:p>
            <a:pPr marL="285750" indent="-28575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2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402150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RECOMMENDATIONS</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5" y="713344"/>
            <a:ext cx="8708571" cy="535494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a:solidFill>
                  <a:srgbClr val="120D1F"/>
                </a:solidFill>
                <a:latin typeface="Arial" panose="020B0604020202020204" pitchFamily="34" charset="0"/>
                <a:cs typeface="Arial" panose="020B0604020202020204" pitchFamily="34" charset="0"/>
              </a:rPr>
              <a:t>Ways of re-thinking mediation processes</a:t>
            </a: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What </a:t>
            </a:r>
            <a:r>
              <a:rPr lang="en-ZA" sz="1800" dirty="0">
                <a:solidFill>
                  <a:srgbClr val="120D1F"/>
                </a:solidFill>
                <a:latin typeface="Arial" panose="020B0604020202020204" pitchFamily="34" charset="0"/>
                <a:cs typeface="Arial" panose="020B0604020202020204" pitchFamily="34" charset="0"/>
              </a:rPr>
              <a:t>is more applicable to SA context, given the diversity and history of families in SA</a:t>
            </a:r>
            <a:r>
              <a:rPr lang="en-ZA" sz="1800" dirty="0" smtClean="0">
                <a:solidFill>
                  <a:srgbClr val="120D1F"/>
                </a:solidFill>
                <a:latin typeface="Arial" panose="020B0604020202020204" pitchFamily="34" charset="0"/>
                <a:cs typeface="Arial" panose="020B0604020202020204" pitchFamily="34" charset="0"/>
              </a:rPr>
              <a:t>?</a:t>
            </a: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a:solidFill>
                  <a:srgbClr val="120D1F"/>
                </a:solidFill>
                <a:latin typeface="Arial" panose="020B0604020202020204" pitchFamily="34" charset="0"/>
                <a:cs typeface="Arial" panose="020B0604020202020204" pitchFamily="34" charset="0"/>
              </a:rPr>
              <a:t>Which practices will render culturally relevant mediation to families in SA</a:t>
            </a:r>
            <a:r>
              <a:rPr lang="en-ZA" sz="1800" dirty="0" smtClean="0">
                <a:solidFill>
                  <a:srgbClr val="120D1F"/>
                </a:solidFill>
                <a:latin typeface="Arial" panose="020B0604020202020204" pitchFamily="34" charset="0"/>
                <a:cs typeface="Arial" panose="020B0604020202020204" pitchFamily="34" charset="0"/>
              </a:rPr>
              <a:t>?</a:t>
            </a: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a:solidFill>
                  <a:srgbClr val="120D1F"/>
                </a:solidFill>
                <a:latin typeface="Arial" panose="020B0604020202020204" pitchFamily="34" charset="0"/>
                <a:cs typeface="Arial" panose="020B0604020202020204" pitchFamily="34" charset="0"/>
              </a:rPr>
              <a:t>What will enable mediators to work in more complex and changing terrains</a:t>
            </a:r>
            <a:r>
              <a:rPr lang="en-ZA" sz="1800" dirty="0" smtClean="0">
                <a:solidFill>
                  <a:srgbClr val="120D1F"/>
                </a:solidFill>
                <a:latin typeface="Arial" panose="020B0604020202020204" pitchFamily="34" charset="0"/>
                <a:cs typeface="Arial" panose="020B0604020202020204" pitchFamily="34" charset="0"/>
              </a:rPr>
              <a:t>?</a:t>
            </a: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a:solidFill>
                  <a:srgbClr val="120D1F"/>
                </a:solidFill>
                <a:latin typeface="Arial" panose="020B0604020202020204" pitchFamily="34" charset="0"/>
                <a:cs typeface="Arial" panose="020B0604020202020204" pitchFamily="34" charset="0"/>
              </a:rPr>
              <a:t>Curriculum should create opportunities for more balanced </a:t>
            </a:r>
            <a:r>
              <a:rPr lang="en-ZA" sz="1800" dirty="0" smtClean="0">
                <a:solidFill>
                  <a:srgbClr val="120D1F"/>
                </a:solidFill>
                <a:latin typeface="Arial" panose="020B0604020202020204" pitchFamily="34" charset="0"/>
                <a:cs typeface="Arial" panose="020B0604020202020204" pitchFamily="34" charset="0"/>
              </a:rPr>
              <a:t>knowledge, </a:t>
            </a:r>
            <a:r>
              <a:rPr lang="en-ZA" sz="1800" dirty="0">
                <a:solidFill>
                  <a:srgbClr val="120D1F"/>
                </a:solidFill>
                <a:latin typeface="Arial" panose="020B0604020202020204" pitchFamily="34" charset="0"/>
                <a:cs typeface="Arial" panose="020B0604020202020204" pitchFamily="34" charset="0"/>
              </a:rPr>
              <a:t>skills and </a:t>
            </a:r>
            <a:r>
              <a:rPr lang="en-ZA" sz="1800" dirty="0" smtClean="0">
                <a:solidFill>
                  <a:srgbClr val="120D1F"/>
                </a:solidFill>
                <a:latin typeface="Arial" panose="020B0604020202020204" pitchFamily="34" charset="0"/>
                <a:cs typeface="Arial" panose="020B0604020202020204" pitchFamily="34" charset="0"/>
              </a:rPr>
              <a:t>processes</a:t>
            </a: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How do we honour indigenous belief systems?</a:t>
            </a: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3962581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RECOMMENDATIONS</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5" y="713344"/>
            <a:ext cx="8708571" cy="535494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b="1" dirty="0" smtClean="0">
                <a:solidFill>
                  <a:srgbClr val="120D1F"/>
                </a:solidFill>
                <a:latin typeface="Arial" panose="020B0604020202020204" pitchFamily="34" charset="0"/>
                <a:cs typeface="Arial" panose="020B0604020202020204" pitchFamily="34" charset="0"/>
              </a:rPr>
              <a:t>Principles</a:t>
            </a:r>
            <a:r>
              <a:rPr lang="en-ZA" sz="1800" dirty="0" smtClean="0">
                <a:solidFill>
                  <a:srgbClr val="120D1F"/>
                </a:solidFill>
                <a:latin typeface="Arial" panose="020B0604020202020204" pitchFamily="34" charset="0"/>
                <a:cs typeface="Arial" panose="020B0604020202020204" pitchFamily="34" charset="0"/>
              </a:rPr>
              <a:t> of self-determination and social justice –upheld through indigenous practices</a:t>
            </a:r>
          </a:p>
          <a:p>
            <a:pPr algn="l"/>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b="1" dirty="0" smtClean="0">
                <a:solidFill>
                  <a:srgbClr val="120D1F"/>
                </a:solidFill>
                <a:latin typeface="Arial" panose="020B0604020202020204" pitchFamily="34" charset="0"/>
                <a:cs typeface="Arial" panose="020B0604020202020204" pitchFamily="34" charset="0"/>
              </a:rPr>
              <a:t>Indigenous knowledge systems </a:t>
            </a:r>
            <a:r>
              <a:rPr lang="en-ZA" sz="1800" dirty="0" smtClean="0">
                <a:solidFill>
                  <a:srgbClr val="120D1F"/>
                </a:solidFill>
                <a:latin typeface="Arial" panose="020B0604020202020204" pitchFamily="34" charset="0"/>
                <a:cs typeface="Arial" panose="020B0604020202020204" pitchFamily="34" charset="0"/>
              </a:rPr>
              <a:t>should be explored and integrated with relevant approaches in current western models to enhance efficiency and effectiveness in mediation. </a:t>
            </a:r>
          </a:p>
          <a:p>
            <a:pPr algn="l"/>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An appropriate </a:t>
            </a:r>
            <a:r>
              <a:rPr lang="en-ZA" sz="1800" b="1" dirty="0" smtClean="0">
                <a:solidFill>
                  <a:srgbClr val="120D1F"/>
                </a:solidFill>
                <a:latin typeface="Arial" panose="020B0604020202020204" pitchFamily="34" charset="0"/>
                <a:cs typeface="Arial" panose="020B0604020202020204" pitchFamily="34" charset="0"/>
              </a:rPr>
              <a:t>model for mediation </a:t>
            </a:r>
            <a:r>
              <a:rPr lang="en-ZA" sz="1800" dirty="0" smtClean="0">
                <a:solidFill>
                  <a:srgbClr val="120D1F"/>
                </a:solidFill>
                <a:latin typeface="Arial" panose="020B0604020202020204" pitchFamily="34" charset="0"/>
                <a:cs typeface="Arial" panose="020B0604020202020204" pitchFamily="34" charset="0"/>
              </a:rPr>
              <a:t>should be developed for social work practice which allows mediators flexibility to adapt to various cultures while remaining true to the principles underpinning mediation. </a:t>
            </a:r>
          </a:p>
          <a:p>
            <a:pPr algn="l"/>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ZA" sz="1800" dirty="0" smtClean="0">
                <a:solidFill>
                  <a:srgbClr val="120D1F"/>
                </a:solidFill>
                <a:latin typeface="Arial" panose="020B0604020202020204" pitchFamily="34" charset="0"/>
                <a:cs typeface="Arial" panose="020B0604020202020204" pitchFamily="34" charset="0"/>
              </a:rPr>
              <a:t>It is further recommended that practitioners be invited and encouraged to have </a:t>
            </a:r>
            <a:r>
              <a:rPr lang="en-ZA" sz="1800" b="1" dirty="0" smtClean="0">
                <a:solidFill>
                  <a:srgbClr val="120D1F"/>
                </a:solidFill>
                <a:latin typeface="Arial" panose="020B0604020202020204" pitchFamily="34" charset="0"/>
                <a:cs typeface="Arial" panose="020B0604020202020204" pitchFamily="34" charset="0"/>
              </a:rPr>
              <a:t>dialogues</a:t>
            </a:r>
            <a:r>
              <a:rPr lang="en-ZA" sz="1800" dirty="0" smtClean="0">
                <a:solidFill>
                  <a:srgbClr val="120D1F"/>
                </a:solidFill>
                <a:latin typeface="Arial" panose="020B0604020202020204" pitchFamily="34" charset="0"/>
                <a:cs typeface="Arial" panose="020B0604020202020204" pitchFamily="34" charset="0"/>
              </a:rPr>
              <a:t> and discuss the practice of traditional customs in order to address the ways in which they impact on parent-child relationships and to explore solutions to address these challenges while adhering to the principles of the best interest of the child. </a:t>
            </a: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117604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REFERENCES</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713344"/>
            <a:ext cx="8680862" cy="5701311"/>
          </a:xfrm>
          <a:prstGeom prst="rect">
            <a:avLst/>
          </a:prstGeom>
        </p:spPr>
        <p:txBody>
          <a:bodyPr vert="horz" lIns="91440" tIns="45720" rIns="91440" bIns="45720" rtlCol="0" anchor="t">
            <a:normAutofit fontScale="8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Ahorsu, K. and Ame, R. 2011. Mediation with a traditional flavor in the Fodome Chieftaincy and communal conflicts. African Conflict and Peacebuilding Review, Issue 1, vol 2., pg6-33. </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Armstrong, S.M. 2011. Encouraging conversations about culture: Supporting culturally responsive family dispute resolution. Journal of Family Studies, vol. 17. Issue 3, </a:t>
            </a:r>
            <a:r>
              <a:rPr lang="en-US" sz="1200" dirty="0" err="1" smtClean="0">
                <a:solidFill>
                  <a:srgbClr val="120D1F"/>
                </a:solidFill>
                <a:latin typeface="Arial" panose="020B0604020202020204" pitchFamily="34" charset="0"/>
                <a:cs typeface="Arial" panose="020B0604020202020204" pitchFamily="34" charset="0"/>
              </a:rPr>
              <a:t>pg</a:t>
            </a:r>
            <a:r>
              <a:rPr lang="en-US" sz="1200" dirty="0" smtClean="0">
                <a:solidFill>
                  <a:srgbClr val="120D1F"/>
                </a:solidFill>
                <a:latin typeface="Arial" panose="020B0604020202020204" pitchFamily="34" charset="0"/>
                <a:cs typeface="Arial" panose="020B0604020202020204" pitchFamily="34" charset="0"/>
              </a:rPr>
              <a:t> 233- 248.</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err="1" smtClean="0">
                <a:solidFill>
                  <a:srgbClr val="120D1F"/>
                </a:solidFill>
                <a:latin typeface="Arial" panose="020B0604020202020204" pitchFamily="34" charset="0"/>
                <a:cs typeface="Arial" panose="020B0604020202020204" pitchFamily="34" charset="0"/>
              </a:rPr>
              <a:t>Bekker</a:t>
            </a:r>
            <a:r>
              <a:rPr lang="en-US" sz="1200" dirty="0" smtClean="0">
                <a:solidFill>
                  <a:srgbClr val="120D1F"/>
                </a:solidFill>
                <a:latin typeface="Arial" panose="020B0604020202020204" pitchFamily="34" charset="0"/>
                <a:cs typeface="Arial" panose="020B0604020202020204" pitchFamily="34" charset="0"/>
              </a:rPr>
              <a:t>,. J.C.  2008. Commentary on the impact of the Children’s Act on selected aspects of the custody and care of African children in South Africa. Orbiter, vol 29, issue 3. </a:t>
            </a:r>
            <a:r>
              <a:rPr lang="en-US" sz="1200" dirty="0" err="1" smtClean="0">
                <a:solidFill>
                  <a:srgbClr val="120D1F"/>
                </a:solidFill>
                <a:latin typeface="Arial" panose="020B0604020202020204" pitchFamily="34" charset="0"/>
                <a:cs typeface="Arial" panose="020B0604020202020204" pitchFamily="34" charset="0"/>
              </a:rPr>
              <a:t>pg</a:t>
            </a:r>
            <a:r>
              <a:rPr lang="en-US" sz="1200" dirty="0" smtClean="0">
                <a:solidFill>
                  <a:srgbClr val="120D1F"/>
                </a:solidFill>
                <a:latin typeface="Arial" panose="020B0604020202020204" pitchFamily="34" charset="0"/>
                <a:cs typeface="Arial" panose="020B0604020202020204" pitchFamily="34" charset="0"/>
              </a:rPr>
              <a:t> 395-405 </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Boniface, A. E.  2012. African- style mediation and western-style divorce and family mediation: Reflections for the South African Context. PER, vol 15, no.5. </a:t>
            </a:r>
            <a:r>
              <a:rPr lang="en-US" sz="1200" dirty="0" err="1" smtClean="0">
                <a:solidFill>
                  <a:srgbClr val="120D1F"/>
                </a:solidFill>
                <a:latin typeface="Arial" panose="020B0604020202020204" pitchFamily="34" charset="0"/>
                <a:cs typeface="Arial" panose="020B0604020202020204" pitchFamily="34" charset="0"/>
              </a:rPr>
              <a:t>pg</a:t>
            </a:r>
            <a:r>
              <a:rPr lang="en-US" sz="1200" dirty="0" smtClean="0">
                <a:solidFill>
                  <a:srgbClr val="120D1F"/>
                </a:solidFill>
                <a:latin typeface="Arial" panose="020B0604020202020204" pitchFamily="34" charset="0"/>
                <a:cs typeface="Arial" panose="020B0604020202020204" pitchFamily="34" charset="0"/>
              </a:rPr>
              <a:t> 378-401</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a:solidFill>
                  <a:srgbClr val="120D1F"/>
                </a:solidFill>
                <a:latin typeface="Arial" panose="020B0604020202020204" pitchFamily="34" charset="0"/>
                <a:cs typeface="Arial" panose="020B0604020202020204" pitchFamily="34" charset="0"/>
              </a:rPr>
              <a:t>Children’s Act 38 of 2005.  Government Gazette, 19 June 2006, 492(28944). </a:t>
            </a:r>
            <a:endParaRPr lang="en-US" sz="1200" dirty="0" smtClean="0">
              <a:solidFill>
                <a:srgbClr val="120D1F"/>
              </a:solidFill>
              <a:latin typeface="Arial" panose="020B0604020202020204" pitchFamily="34" charset="0"/>
              <a:cs typeface="Arial" panose="020B0604020202020204" pitchFamily="34" charset="0"/>
            </a:endParaRP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De Jong, M. 2005. An acceptable, applicable and accessible family-law system for South Africa- some suggestions concerning a family court and family mediation. </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De Jong, M. 2008. Opportunities for Mediation in the New Children’s Act 38 of 2005. THRHR.</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a:solidFill>
                  <a:srgbClr val="120D1F"/>
                </a:solidFill>
                <a:latin typeface="Arial" panose="020B0604020202020204" pitchFamily="34" charset="0"/>
                <a:cs typeface="Arial" panose="020B0604020202020204" pitchFamily="34" charset="0"/>
              </a:rPr>
              <a:t>Eddy, M.M.; Thomson-de Boor, H.; &amp; </a:t>
            </a:r>
            <a:r>
              <a:rPr lang="en-US" sz="1200" dirty="0" err="1">
                <a:solidFill>
                  <a:srgbClr val="120D1F"/>
                </a:solidFill>
                <a:latin typeface="Arial" panose="020B0604020202020204" pitchFamily="34" charset="0"/>
                <a:cs typeface="Arial" panose="020B0604020202020204" pitchFamily="34" charset="0"/>
              </a:rPr>
              <a:t>Mphaka</a:t>
            </a:r>
            <a:r>
              <a:rPr lang="en-US" sz="1200" dirty="0">
                <a:solidFill>
                  <a:srgbClr val="120D1F"/>
                </a:solidFill>
                <a:latin typeface="Arial" panose="020B0604020202020204" pitchFamily="34" charset="0"/>
                <a:cs typeface="Arial" panose="020B0604020202020204" pitchFamily="34" charset="0"/>
              </a:rPr>
              <a:t>, K. 2013. “So we are ATM </a:t>
            </a:r>
            <a:r>
              <a:rPr lang="en-US" sz="1200" dirty="0" err="1">
                <a:solidFill>
                  <a:srgbClr val="120D1F"/>
                </a:solidFill>
                <a:latin typeface="Arial" panose="020B0604020202020204" pitchFamily="34" charset="0"/>
                <a:cs typeface="Arial" panose="020B0604020202020204" pitchFamily="34" charset="0"/>
              </a:rPr>
              <a:t>fathers”:A</a:t>
            </a:r>
            <a:r>
              <a:rPr lang="en-US" sz="1200" dirty="0">
                <a:solidFill>
                  <a:srgbClr val="120D1F"/>
                </a:solidFill>
                <a:latin typeface="Arial" panose="020B0604020202020204" pitchFamily="34" charset="0"/>
                <a:cs typeface="Arial" panose="020B0604020202020204" pitchFamily="34" charset="0"/>
              </a:rPr>
              <a:t> study of absent fathers in Johannesburg. University of Johannesburg, </a:t>
            </a:r>
            <a:r>
              <a:rPr lang="en-US" sz="1200" dirty="0" err="1">
                <a:solidFill>
                  <a:srgbClr val="120D1F"/>
                </a:solidFill>
                <a:latin typeface="Arial" panose="020B0604020202020204" pitchFamily="34" charset="0"/>
                <a:cs typeface="Arial" panose="020B0604020202020204" pitchFamily="34" charset="0"/>
              </a:rPr>
              <a:t>Sonke</a:t>
            </a:r>
            <a:r>
              <a:rPr lang="en-US" sz="1200" dirty="0">
                <a:solidFill>
                  <a:srgbClr val="120D1F"/>
                </a:solidFill>
                <a:latin typeface="Arial" panose="020B0604020202020204" pitchFamily="34" charset="0"/>
                <a:cs typeface="Arial" panose="020B0604020202020204" pitchFamily="34" charset="0"/>
              </a:rPr>
              <a:t> Gender Justice Network &amp; </a:t>
            </a:r>
            <a:r>
              <a:rPr lang="en-US" sz="1200" dirty="0" smtClean="0">
                <a:solidFill>
                  <a:srgbClr val="120D1F"/>
                </a:solidFill>
                <a:latin typeface="Arial" panose="020B0604020202020204" pitchFamily="34" charset="0"/>
                <a:cs typeface="Arial" panose="020B0604020202020204" pitchFamily="34" charset="0"/>
              </a:rPr>
              <a:t>CSDA</a:t>
            </a:r>
            <a:r>
              <a:rPr lang="en-US" sz="1200" dirty="0">
                <a:solidFill>
                  <a:srgbClr val="120D1F"/>
                </a:solidFill>
                <a:latin typeface="Arial" panose="020B0604020202020204" pitchFamily="34" charset="0"/>
                <a:cs typeface="Arial" panose="020B0604020202020204" pitchFamily="34" charset="0"/>
              </a:rPr>
              <a:t>. </a:t>
            </a:r>
            <a:endParaRPr lang="en-US" sz="1200" dirty="0" smtClean="0">
              <a:solidFill>
                <a:srgbClr val="120D1F"/>
              </a:solidFill>
              <a:latin typeface="Arial" panose="020B0604020202020204" pitchFamily="34" charset="0"/>
              <a:cs typeface="Arial" panose="020B0604020202020204" pitchFamily="34" charset="0"/>
            </a:endParaRPr>
          </a:p>
          <a:p>
            <a:pPr algn="l"/>
            <a:endParaRPr lang="en-US" sz="1200" dirty="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Family </a:t>
            </a:r>
            <a:r>
              <a:rPr lang="en-US" sz="1200" dirty="0">
                <a:solidFill>
                  <a:srgbClr val="120D1F"/>
                </a:solidFill>
                <a:latin typeface="Arial" panose="020B0604020202020204" pitchFamily="34" charset="0"/>
                <a:cs typeface="Arial" panose="020B0604020202020204" pitchFamily="34" charset="0"/>
              </a:rPr>
              <a:t>Dispute Resolution: Care of and contact with children. 2016. South African Law Reform Commission (SALRC). Project 100D. </a:t>
            </a:r>
          </a:p>
          <a:p>
            <a:pPr algn="l"/>
            <a:endParaRPr lang="en-US" sz="1200" dirty="0" smtClean="0">
              <a:solidFill>
                <a:srgbClr val="120D1F"/>
              </a:solidFill>
              <a:latin typeface="Arial" panose="020B0604020202020204" pitchFamily="34" charset="0"/>
              <a:cs typeface="Arial" panose="020B0604020202020204" pitchFamily="34" charset="0"/>
            </a:endParaRPr>
          </a:p>
          <a:p>
            <a:pPr algn="l"/>
            <a:endParaRPr lang="en-US" sz="1200" dirty="0" smtClean="0">
              <a:solidFill>
                <a:srgbClr val="120D1F"/>
              </a:solidFill>
              <a:latin typeface="Arial" panose="020B0604020202020204" pitchFamily="34" charset="0"/>
              <a:cs typeface="Arial" panose="020B0604020202020204" pitchFamily="34" charset="0"/>
            </a:endParaRP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err="1" smtClean="0">
                <a:solidFill>
                  <a:srgbClr val="120D1F"/>
                </a:solidFill>
                <a:latin typeface="Arial" panose="020B0604020202020204" pitchFamily="34" charset="0"/>
                <a:cs typeface="Arial" panose="020B0604020202020204" pitchFamily="34" charset="0"/>
              </a:rPr>
              <a:t>Faris</a:t>
            </a:r>
            <a:r>
              <a:rPr lang="en-US" sz="1200" dirty="0" smtClean="0">
                <a:solidFill>
                  <a:srgbClr val="120D1F"/>
                </a:solidFill>
                <a:latin typeface="Arial" panose="020B0604020202020204" pitchFamily="34" charset="0"/>
                <a:cs typeface="Arial" panose="020B0604020202020204" pitchFamily="34" charset="0"/>
              </a:rPr>
              <a:t>, J.A.. 2011. From Alternative Dispute Resolution to African Dispute Resolution: Towards a new vision. Paper presented at 5</a:t>
            </a:r>
            <a:r>
              <a:rPr lang="en-US" sz="1200" baseline="30000" dirty="0" smtClean="0">
                <a:solidFill>
                  <a:srgbClr val="120D1F"/>
                </a:solidFill>
                <a:latin typeface="Arial" panose="020B0604020202020204" pitchFamily="34" charset="0"/>
                <a:cs typeface="Arial" panose="020B0604020202020204" pitchFamily="34" charset="0"/>
              </a:rPr>
              <a:t>th</a:t>
            </a:r>
            <a:r>
              <a:rPr lang="en-US" sz="1200" dirty="0" smtClean="0">
                <a:solidFill>
                  <a:srgbClr val="120D1F"/>
                </a:solidFill>
                <a:latin typeface="Arial" panose="020B0604020202020204" pitchFamily="34" charset="0"/>
                <a:cs typeface="Arial" panose="020B0604020202020204" pitchFamily="34" charset="0"/>
              </a:rPr>
              <a:t> </a:t>
            </a:r>
            <a:r>
              <a:rPr lang="en-US" sz="1200" dirty="0" err="1" smtClean="0">
                <a:solidFill>
                  <a:srgbClr val="120D1F"/>
                </a:solidFill>
                <a:latin typeface="Arial" panose="020B0604020202020204" pitchFamily="34" charset="0"/>
                <a:cs typeface="Arial" panose="020B0604020202020204" pitchFamily="34" charset="0"/>
              </a:rPr>
              <a:t>Crribean</a:t>
            </a:r>
            <a:r>
              <a:rPr lang="en-US" sz="1200" dirty="0" smtClean="0">
                <a:solidFill>
                  <a:srgbClr val="120D1F"/>
                </a:solidFill>
                <a:latin typeface="Arial" panose="020B0604020202020204" pitchFamily="34" charset="0"/>
                <a:cs typeface="Arial" panose="020B0604020202020204" pitchFamily="34" charset="0"/>
              </a:rPr>
              <a:t> Conference on </a:t>
            </a:r>
            <a:r>
              <a:rPr lang="en-US" sz="1200" dirty="0" err="1" smtClean="0">
                <a:solidFill>
                  <a:srgbClr val="120D1F"/>
                </a:solidFill>
                <a:latin typeface="Arial" panose="020B0604020202020204" pitchFamily="34" charset="0"/>
                <a:cs typeface="Arial" panose="020B0604020202020204" pitchFamily="34" charset="0"/>
              </a:rPr>
              <a:t>Dipsute</a:t>
            </a:r>
            <a:r>
              <a:rPr lang="en-US" sz="1200" dirty="0" smtClean="0">
                <a:solidFill>
                  <a:srgbClr val="120D1F"/>
                </a:solidFill>
                <a:latin typeface="Arial" panose="020B0604020202020204" pitchFamily="34" charset="0"/>
                <a:cs typeface="Arial" panose="020B0604020202020204" pitchFamily="34" charset="0"/>
              </a:rPr>
              <a:t> Resolution.  </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err="1" smtClean="0">
                <a:solidFill>
                  <a:srgbClr val="120D1F"/>
                </a:solidFill>
                <a:latin typeface="Arial" panose="020B0604020202020204" pitchFamily="34" charset="0"/>
                <a:cs typeface="Arial" panose="020B0604020202020204" pitchFamily="34" charset="0"/>
              </a:rPr>
              <a:t>Makusha</a:t>
            </a:r>
            <a:r>
              <a:rPr lang="en-US" sz="1200" dirty="0" smtClean="0">
                <a:solidFill>
                  <a:srgbClr val="120D1F"/>
                </a:solidFill>
                <a:latin typeface="Arial" panose="020B0604020202020204" pitchFamily="34" charset="0"/>
                <a:cs typeface="Arial" panose="020B0604020202020204" pitchFamily="34" charset="0"/>
              </a:rPr>
              <a:t>, T. and Richter, L. 2016. Gatekeeping and its impact on father involvement among Black South Africans in rural </a:t>
            </a:r>
            <a:r>
              <a:rPr lang="en-US" sz="1200" dirty="0" err="1" smtClean="0">
                <a:solidFill>
                  <a:srgbClr val="120D1F"/>
                </a:solidFill>
                <a:latin typeface="Arial" panose="020B0604020202020204" pitchFamily="34" charset="0"/>
                <a:cs typeface="Arial" panose="020B0604020202020204" pitchFamily="34" charset="0"/>
              </a:rPr>
              <a:t>Kwazulu</a:t>
            </a:r>
            <a:r>
              <a:rPr lang="en-US" sz="1200" dirty="0" smtClean="0">
                <a:solidFill>
                  <a:srgbClr val="120D1F"/>
                </a:solidFill>
                <a:latin typeface="Arial" panose="020B0604020202020204" pitchFamily="34" charset="0"/>
                <a:cs typeface="Arial" panose="020B0604020202020204" pitchFamily="34" charset="0"/>
              </a:rPr>
              <a:t>- Natal. Culture, Health &amp; Sexuality, vol. 18, no.3, </a:t>
            </a:r>
            <a:r>
              <a:rPr lang="en-US" sz="1200" dirty="0" err="1" smtClean="0">
                <a:solidFill>
                  <a:srgbClr val="120D1F"/>
                </a:solidFill>
                <a:latin typeface="Arial" panose="020B0604020202020204" pitchFamily="34" charset="0"/>
                <a:cs typeface="Arial" panose="020B0604020202020204" pitchFamily="34" charset="0"/>
              </a:rPr>
              <a:t>pg</a:t>
            </a:r>
            <a:r>
              <a:rPr lang="en-US" sz="1200" dirty="0" smtClean="0">
                <a:solidFill>
                  <a:srgbClr val="120D1F"/>
                </a:solidFill>
                <a:latin typeface="Arial" panose="020B0604020202020204" pitchFamily="34" charset="0"/>
                <a:cs typeface="Arial" panose="020B0604020202020204" pitchFamily="34" charset="0"/>
              </a:rPr>
              <a:t> 308-320.</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err="1">
                <a:solidFill>
                  <a:srgbClr val="120D1F"/>
                </a:solidFill>
                <a:latin typeface="Arial" panose="020B0604020202020204" pitchFamily="34" charset="0"/>
                <a:cs typeface="Arial" panose="020B0604020202020204" pitchFamily="34" charset="0"/>
              </a:rPr>
              <a:t>Mickel</a:t>
            </a:r>
            <a:r>
              <a:rPr lang="en-US" sz="1200" dirty="0">
                <a:solidFill>
                  <a:srgbClr val="120D1F"/>
                </a:solidFill>
                <a:latin typeface="Arial" panose="020B0604020202020204" pitchFamily="34" charset="0"/>
                <a:cs typeface="Arial" panose="020B0604020202020204" pitchFamily="34" charset="0"/>
              </a:rPr>
              <a:t>, E. &amp; Boone, C. 2001. African </a:t>
            </a:r>
            <a:r>
              <a:rPr lang="en-US" sz="1200" dirty="0" err="1">
                <a:solidFill>
                  <a:srgbClr val="120D1F"/>
                </a:solidFill>
                <a:latin typeface="Arial" panose="020B0604020202020204" pitchFamily="34" charset="0"/>
                <a:cs typeface="Arial" panose="020B0604020202020204" pitchFamily="34" charset="0"/>
              </a:rPr>
              <a:t>Centred</a:t>
            </a:r>
            <a:r>
              <a:rPr lang="en-US" sz="1200" dirty="0">
                <a:solidFill>
                  <a:srgbClr val="120D1F"/>
                </a:solidFill>
                <a:latin typeface="Arial" panose="020B0604020202020204" pitchFamily="34" charset="0"/>
                <a:cs typeface="Arial" panose="020B0604020202020204" pitchFamily="34" charset="0"/>
              </a:rPr>
              <a:t> Family Mediation: Building on family strengths. International Journal of Reality Therapy. Vol. xxi, no1, (</a:t>
            </a:r>
            <a:r>
              <a:rPr lang="en-US" sz="1200" dirty="0" err="1">
                <a:solidFill>
                  <a:srgbClr val="120D1F"/>
                </a:solidFill>
                <a:latin typeface="Arial" panose="020B0604020202020204" pitchFamily="34" charset="0"/>
                <a:cs typeface="Arial" panose="020B0604020202020204" pitchFamily="34" charset="0"/>
              </a:rPr>
              <a:t>pg</a:t>
            </a:r>
            <a:r>
              <a:rPr lang="en-US" sz="1200" dirty="0">
                <a:solidFill>
                  <a:srgbClr val="120D1F"/>
                </a:solidFill>
                <a:latin typeface="Arial" panose="020B0604020202020204" pitchFamily="34" charset="0"/>
                <a:cs typeface="Arial" panose="020B0604020202020204" pitchFamily="34" charset="0"/>
              </a:rPr>
              <a:t> 38-41</a:t>
            </a:r>
            <a:r>
              <a:rPr lang="en-US" sz="1200" dirty="0" smtClean="0">
                <a:solidFill>
                  <a:srgbClr val="120D1F"/>
                </a:solidFill>
                <a:latin typeface="Arial" panose="020B0604020202020204" pitchFamily="34" charset="0"/>
                <a:cs typeface="Arial" panose="020B0604020202020204" pitchFamily="34" charset="0"/>
              </a:rPr>
              <a:t>)</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err="1" smtClean="0">
                <a:solidFill>
                  <a:srgbClr val="120D1F"/>
                </a:solidFill>
                <a:latin typeface="Arial" panose="020B0604020202020204" pitchFamily="34" charset="0"/>
                <a:cs typeface="Arial" panose="020B0604020202020204" pitchFamily="34" charset="0"/>
              </a:rPr>
              <a:t>Stalford</a:t>
            </a:r>
            <a:r>
              <a:rPr lang="en-US" sz="1200" dirty="0" smtClean="0">
                <a:solidFill>
                  <a:srgbClr val="120D1F"/>
                </a:solidFill>
                <a:latin typeface="Arial" panose="020B0604020202020204" pitchFamily="34" charset="0"/>
                <a:cs typeface="Arial" panose="020B0604020202020204" pitchFamily="34" charset="0"/>
              </a:rPr>
              <a:t>, H. 2010. Crossing boundaries; reconciling law, culture and values in international family mediation. Journal of Social Welfare and Family Law, vol. 32. no.2, </a:t>
            </a:r>
            <a:r>
              <a:rPr lang="en-US" sz="1200" dirty="0" err="1" smtClean="0">
                <a:solidFill>
                  <a:srgbClr val="120D1F"/>
                </a:solidFill>
                <a:latin typeface="Arial" panose="020B0604020202020204" pitchFamily="34" charset="0"/>
                <a:cs typeface="Arial" panose="020B0604020202020204" pitchFamily="34" charset="0"/>
              </a:rPr>
              <a:t>pg</a:t>
            </a:r>
            <a:r>
              <a:rPr lang="en-US" sz="1200" dirty="0" smtClean="0">
                <a:solidFill>
                  <a:srgbClr val="120D1F"/>
                </a:solidFill>
                <a:latin typeface="Arial" panose="020B0604020202020204" pitchFamily="34" charset="0"/>
                <a:cs typeface="Arial" panose="020B0604020202020204" pitchFamily="34" charset="0"/>
              </a:rPr>
              <a:t> 155-168. </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smtClean="0">
                <a:solidFill>
                  <a:srgbClr val="120D1F"/>
                </a:solidFill>
                <a:latin typeface="Arial" panose="020B0604020202020204" pitchFamily="34" charset="0"/>
                <a:cs typeface="Arial" panose="020B0604020202020204" pitchFamily="34" charset="0"/>
              </a:rPr>
              <a:t>Van </a:t>
            </a:r>
            <a:r>
              <a:rPr lang="en-US" sz="1200" dirty="0" err="1" smtClean="0">
                <a:solidFill>
                  <a:srgbClr val="120D1F"/>
                </a:solidFill>
                <a:latin typeface="Arial" panose="020B0604020202020204" pitchFamily="34" charset="0"/>
                <a:cs typeface="Arial" panose="020B0604020202020204" pitchFamily="34" charset="0"/>
              </a:rPr>
              <a:t>Zyl</a:t>
            </a:r>
            <a:r>
              <a:rPr lang="en-US" sz="1200" dirty="0" smtClean="0">
                <a:solidFill>
                  <a:srgbClr val="120D1F"/>
                </a:solidFill>
                <a:latin typeface="Arial" panose="020B0604020202020204" pitchFamily="34" charset="0"/>
                <a:cs typeface="Arial" panose="020B0604020202020204" pitchFamily="34" charset="0"/>
              </a:rPr>
              <a:t>, L. 1997. Divorce mediation and the best interests of the child. Pretoria. HSRC. </a:t>
            </a:r>
          </a:p>
          <a:p>
            <a:pPr algn="l"/>
            <a:endParaRPr lang="en-US" sz="1200" dirty="0" smtClean="0">
              <a:solidFill>
                <a:srgbClr val="120D1F"/>
              </a:solidFill>
              <a:latin typeface="Arial" panose="020B0604020202020204" pitchFamily="34" charset="0"/>
              <a:cs typeface="Arial" panose="020B0604020202020204" pitchFamily="34" charset="0"/>
            </a:endParaRPr>
          </a:p>
          <a:p>
            <a:pPr algn="l"/>
            <a:r>
              <a:rPr lang="en-US" sz="1200" dirty="0" err="1" smtClean="0">
                <a:solidFill>
                  <a:srgbClr val="120D1F"/>
                </a:solidFill>
                <a:latin typeface="Arial" panose="020B0604020202020204" pitchFamily="34" charset="0"/>
                <a:cs typeface="Arial" panose="020B0604020202020204" pitchFamily="34" charset="0"/>
              </a:rPr>
              <a:t>Velthuizen</a:t>
            </a:r>
            <a:r>
              <a:rPr lang="en-US" sz="1200" dirty="0" smtClean="0">
                <a:solidFill>
                  <a:srgbClr val="120D1F"/>
                </a:solidFill>
                <a:latin typeface="Arial" panose="020B0604020202020204" pitchFamily="34" charset="0"/>
                <a:cs typeface="Arial" panose="020B0604020202020204" pitchFamily="34" charset="0"/>
              </a:rPr>
              <a:t>, A. Nov </a:t>
            </a:r>
            <a:r>
              <a:rPr lang="en-US" sz="1200" dirty="0">
                <a:solidFill>
                  <a:srgbClr val="120D1F"/>
                </a:solidFill>
                <a:latin typeface="Arial" panose="020B0604020202020204" pitchFamily="34" charset="0"/>
                <a:cs typeface="Arial" panose="020B0604020202020204" pitchFamily="34" charset="0"/>
              </a:rPr>
              <a:t>30 </a:t>
            </a:r>
            <a:r>
              <a:rPr lang="en-US" sz="1200" dirty="0" smtClean="0">
                <a:solidFill>
                  <a:srgbClr val="120D1F"/>
                </a:solidFill>
                <a:latin typeface="Arial" panose="020B0604020202020204" pitchFamily="34" charset="0"/>
                <a:cs typeface="Arial" panose="020B0604020202020204" pitchFamily="34" charset="0"/>
              </a:rPr>
              <a:t>2014 Sunday Independent</a:t>
            </a:r>
          </a:p>
          <a:p>
            <a:pPr algn="l"/>
            <a:endParaRPr lang="en-ZA" sz="12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285695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942109"/>
            <a:ext cx="8473044" cy="50153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endParaRPr lang="en-ZA" sz="1800" dirty="0">
              <a:solidFill>
                <a:srgbClr val="120D1F"/>
              </a:solidFill>
              <a:latin typeface="Arial" panose="020B0604020202020204" pitchFamily="34" charset="0"/>
              <a:cs typeface="Arial" panose="020B0604020202020204" pitchFamily="34" charset="0"/>
            </a:endParaRPr>
          </a:p>
          <a:p>
            <a:r>
              <a:rPr lang="en-ZA" sz="4400" b="1" dirty="0" smtClean="0">
                <a:solidFill>
                  <a:srgbClr val="120D1F"/>
                </a:solidFill>
                <a:latin typeface="Arial" panose="020B0604020202020204" pitchFamily="34" charset="0"/>
                <a:cs typeface="Arial" panose="020B0604020202020204" pitchFamily="34" charset="0"/>
              </a:rPr>
              <a:t>THANK YOU</a:t>
            </a:r>
          </a:p>
          <a:p>
            <a:endParaRPr lang="en-ZA" sz="4400" b="1"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446894"/>
            <a:ext cx="3810000" cy="3365500"/>
          </a:xfrm>
          <a:prstGeom prst="rect">
            <a:avLst/>
          </a:prstGeom>
        </p:spPr>
      </p:pic>
    </p:spTree>
    <p:extLst>
      <p:ext uri="{BB962C8B-B14F-4D97-AF65-F5344CB8AC3E}">
        <p14:creationId xmlns:p14="http://schemas.microsoft.com/office/powerpoint/2010/main" val="272030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61257"/>
            <a:ext cx="8229600" cy="7481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CONTEXTUALIZING THE PROBLEM</a:t>
            </a:r>
          </a:p>
          <a:p>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1009403"/>
            <a:ext cx="8473044" cy="49876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endParaRPr lang="en-US" sz="1800" dirty="0">
              <a:solidFill>
                <a:srgbClr val="FFB819"/>
              </a:solidFill>
              <a:latin typeface="Avenir Medium Oblique"/>
              <a:cs typeface="Avenir Book"/>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2558616602"/>
              </p:ext>
            </p:extLst>
          </p:nvPr>
        </p:nvGraphicFramePr>
        <p:xfrm>
          <a:off x="983673" y="1136073"/>
          <a:ext cx="7342909" cy="4627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091542" y="1215349"/>
            <a:ext cx="3643085" cy="646331"/>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SA: DUAL LEGAL SYSTEM</a:t>
            </a:r>
          </a:p>
          <a:p>
            <a:r>
              <a:rPr lang="en-ZA" b="1" dirty="0" smtClean="0">
                <a:latin typeface="Arial" panose="020B0604020202020204" pitchFamily="34" charset="0"/>
                <a:cs typeface="Arial" panose="020B0604020202020204" pitchFamily="34" charset="0"/>
              </a:rPr>
              <a:t>            (</a:t>
            </a:r>
            <a:r>
              <a:rPr lang="en-ZA" b="1" dirty="0" err="1" smtClean="0">
                <a:latin typeface="Arial" panose="020B0604020202020204" pitchFamily="34" charset="0"/>
                <a:cs typeface="Arial" panose="020B0604020202020204" pitchFamily="34" charset="0"/>
              </a:rPr>
              <a:t>Bekker</a:t>
            </a:r>
            <a:r>
              <a:rPr lang="en-ZA" b="1" dirty="0" smtClean="0">
                <a:latin typeface="Arial" panose="020B0604020202020204" pitchFamily="34" charset="0"/>
                <a:cs typeface="Arial" panose="020B0604020202020204" pitchFamily="34" charset="0"/>
              </a:rPr>
              <a:t>, 2008)</a:t>
            </a:r>
            <a:endParaRPr lang="en-ZA"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30262169"/>
      </p:ext>
    </p:extLst>
  </p:cSld>
  <p:clrMapOvr>
    <a:masterClrMapping/>
  </p:clrMapOvr>
  <mc:AlternateContent xmlns:mc="http://schemas.openxmlformats.org/markup-compatibility/2006" xmlns:p14="http://schemas.microsoft.com/office/powerpoint/2010/main">
    <mc:Choice Requires="p14">
      <p:transition p14:dur="10" advTm="9541"/>
    </mc:Choice>
    <mc:Fallback xmlns="">
      <p:transition advTm="9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graphicEl>
                                              <a:dgm id="{26B8B453-8C46-43B0-ABCD-175709A7FE02}"/>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graphicEl>
                                              <a:dgm id="{571FC8B7-2C1E-4B45-97B0-6AAECCB8FA5E}"/>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graphicEl>
                                              <a:dgm id="{C46BCCDB-83CE-45B5-973A-854B9F3F95AB}"/>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graphicEl>
                                              <a:dgm id="{5F76A071-4C31-4555-B99E-873577CA3EDD}"/>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graphicEl>
                                              <a:dgm id="{AAEB1F4B-35F5-4DAF-85B8-173D49E701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61257"/>
            <a:ext cx="8229600" cy="625434"/>
          </a:xfrm>
          <a:prstGeom prst="rect">
            <a:avLst/>
          </a:prstGeom>
        </p:spPr>
        <p:txBody>
          <a:bodyPr vert="horz" lIns="91440" tIns="45720" rIns="91440" bIns="45720" rtlCol="0" anchor="t">
            <a:normAutofit fontScale="8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FRAGMENTED FAMILY LAW SYSTEM</a:t>
            </a:r>
          </a:p>
          <a:p>
            <a:r>
              <a:rPr lang="en-US" sz="2400" b="1" dirty="0" smtClean="0">
                <a:solidFill>
                  <a:srgbClr val="120D1F"/>
                </a:solidFill>
                <a:latin typeface="Arial" panose="020B0604020202020204" pitchFamily="34" charset="0"/>
                <a:cs typeface="Arial" panose="020B0604020202020204" pitchFamily="34" charset="0"/>
              </a:rPr>
              <a:t>(Van </a:t>
            </a:r>
            <a:r>
              <a:rPr lang="en-US" sz="2400" b="1" dirty="0" err="1" smtClean="0">
                <a:solidFill>
                  <a:srgbClr val="120D1F"/>
                </a:solidFill>
                <a:latin typeface="Arial" panose="020B0604020202020204" pitchFamily="34" charset="0"/>
                <a:cs typeface="Arial" panose="020B0604020202020204" pitchFamily="34" charset="0"/>
              </a:rPr>
              <a:t>Zyl</a:t>
            </a:r>
            <a:r>
              <a:rPr lang="en-US" sz="2400" b="1" dirty="0">
                <a:solidFill>
                  <a:srgbClr val="120D1F"/>
                </a:solidFill>
                <a:latin typeface="Arial" panose="020B0604020202020204" pitchFamily="34" charset="0"/>
                <a:cs typeface="Arial" panose="020B0604020202020204" pitchFamily="34" charset="0"/>
              </a:rPr>
              <a:t>,</a:t>
            </a:r>
            <a:r>
              <a:rPr lang="en-US" sz="2400" b="1" dirty="0" smtClean="0">
                <a:solidFill>
                  <a:srgbClr val="120D1F"/>
                </a:solidFill>
                <a:latin typeface="Arial" panose="020B0604020202020204" pitchFamily="34" charset="0"/>
                <a:cs typeface="Arial" panose="020B0604020202020204" pitchFamily="34" charset="0"/>
              </a:rPr>
              <a:t> 1997; De Jong, 2008; </a:t>
            </a:r>
            <a:r>
              <a:rPr lang="en-US" sz="2400" b="1" dirty="0" err="1" smtClean="0">
                <a:solidFill>
                  <a:srgbClr val="120D1F"/>
                </a:solidFill>
                <a:latin typeface="Arial" panose="020B0604020202020204" pitchFamily="34" charset="0"/>
                <a:cs typeface="Arial" panose="020B0604020202020204" pitchFamily="34" charset="0"/>
              </a:rPr>
              <a:t>Faris</a:t>
            </a:r>
            <a:r>
              <a:rPr lang="en-US" sz="2400" b="1" dirty="0" smtClean="0">
                <a:solidFill>
                  <a:srgbClr val="120D1F"/>
                </a:solidFill>
                <a:latin typeface="Arial" panose="020B0604020202020204" pitchFamily="34" charset="0"/>
                <a:cs typeface="Arial" panose="020B0604020202020204" pitchFamily="34" charset="0"/>
              </a:rPr>
              <a:t>, 2011)</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1009403"/>
            <a:ext cx="8473044" cy="49876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endParaRPr lang="en-US" sz="1800" dirty="0">
              <a:solidFill>
                <a:srgbClr val="FFB819"/>
              </a:solidFill>
              <a:latin typeface="Avenir Medium Oblique"/>
              <a:cs typeface="Avenir Book"/>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7" name="Diagram 6"/>
          <p:cNvGraphicFramePr/>
          <p:nvPr>
            <p:extLst>
              <p:ext uri="{D42A27DB-BD31-4B8C-83A1-F6EECF244321}">
                <p14:modId xmlns:p14="http://schemas.microsoft.com/office/powerpoint/2010/main" val="3259030312"/>
              </p:ext>
            </p:extLst>
          </p:nvPr>
        </p:nvGraphicFramePr>
        <p:xfrm>
          <a:off x="1579419" y="1745672"/>
          <a:ext cx="7107381" cy="4405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25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graphicEl>
                                              <a:dgm id="{D7DC8915-01C3-49CD-8CE7-502C068A7B87}"/>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graphicEl>
                                              <a:dgm id="{2F008ED4-206B-4147-A393-A4198C786375}"/>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graphicEl>
                                              <a:dgm id="{F3833556-3E9A-49A7-9FF7-19CC6F063291}"/>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graphicEl>
                                              <a:dgm id="{5994CB49-FD2A-44C5-B05D-D6C929659BFA}"/>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graphicEl>
                                              <a:dgm id="{0AF870BA-B2DB-420B-A313-C603414EB156}"/>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graphicEl>
                                              <a:dgm id="{FC7155D4-1FCE-46F1-9C89-99133FCFE702}"/>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graphicEl>
                                              <a:dgm id="{0F0FFC47-37E9-435E-B518-B690A1D6AA5E}"/>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graphicEl>
                                              <a:dgm id="{C7BA56AC-BD14-41A6-846A-6372CE2340AF}"/>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graphicEl>
                                              <a:dgm id="{D499617E-1748-4CA2-BB20-4D008BACEBD4}"/>
                                            </p:graphic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graphicEl>
                                              <a:dgm id="{8F0B153E-5645-4433-A542-BEEF171E8CFA}"/>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graphicEl>
                                              <a:dgm id="{CB3A2D17-E30F-4E2A-9551-16CEA5534D0F}"/>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graphicEl>
                                              <a:dgm id="{FC182353-1086-494C-B794-45E0616BAE99}"/>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
                                            <p:graphicEl>
                                              <a:dgm id="{FE6A6A67-A8BF-4006-8046-96F4A8CC9920}"/>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
                                            <p:graphicEl>
                                              <a:dgm id="{5A8E4CF7-9319-4E4F-B6BE-FDE258A93E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4" y="123330"/>
            <a:ext cx="3763617" cy="4533900"/>
          </a:xfrm>
          <a:prstGeom prst="rect">
            <a:avLst/>
          </a:prstGeom>
        </p:spPr>
      </p:pic>
      <p:sp>
        <p:nvSpPr>
          <p:cNvPr id="4" name="Rectangle 3"/>
          <p:cNvSpPr/>
          <p:nvPr/>
        </p:nvSpPr>
        <p:spPr>
          <a:xfrm>
            <a:off x="1013831" y="3328753"/>
            <a:ext cx="2637102" cy="646331"/>
          </a:xfrm>
          <a:prstGeom prst="rect">
            <a:avLst/>
          </a:prstGeom>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Building </a:t>
            </a:r>
            <a:r>
              <a:rPr lang="en-US" b="1" dirty="0" smtClean="0">
                <a:solidFill>
                  <a:srgbClr val="FF0000"/>
                </a:solidFill>
                <a:latin typeface="Arial" panose="020B0604020202020204" pitchFamily="34" charset="0"/>
                <a:cs typeface="Arial" panose="020B0604020202020204" pitchFamily="34" charset="0"/>
              </a:rPr>
              <a:t>relationships</a:t>
            </a:r>
          </a:p>
          <a:p>
            <a:r>
              <a:rPr lang="en-US" b="1" dirty="0" smtClean="0">
                <a:solidFill>
                  <a:srgbClr val="FF0000"/>
                </a:solidFill>
                <a:latin typeface="Arial" panose="020B0604020202020204" pitchFamily="34" charset="0"/>
                <a:cs typeface="Arial" panose="020B0604020202020204" pitchFamily="34" charset="0"/>
              </a:rPr>
              <a:t>Peace</a:t>
            </a:r>
            <a:endParaRPr lang="en-US"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739" y="123330"/>
            <a:ext cx="3249716" cy="4533900"/>
          </a:xfrm>
          <a:prstGeom prst="rect">
            <a:avLst/>
          </a:prstGeom>
        </p:spPr>
      </p:pic>
      <p:sp>
        <p:nvSpPr>
          <p:cNvPr id="6" name="TextBox 5"/>
          <p:cNvSpPr txBox="1"/>
          <p:nvPr/>
        </p:nvSpPr>
        <p:spPr>
          <a:xfrm>
            <a:off x="6533320" y="3651919"/>
            <a:ext cx="1669774" cy="646331"/>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Settlement </a:t>
            </a:r>
          </a:p>
          <a:p>
            <a:r>
              <a:rPr lang="en-US" b="1" dirty="0" smtClean="0">
                <a:solidFill>
                  <a:srgbClr val="FF0000"/>
                </a:solidFill>
                <a:latin typeface="Arial" panose="020B0604020202020204" pitchFamily="34" charset="0"/>
                <a:cs typeface="Arial" panose="020B0604020202020204" pitchFamily="34" charset="0"/>
              </a:rPr>
              <a:t>Agreement</a:t>
            </a:r>
            <a:endParaRPr lang="en-US"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285484" y="251451"/>
            <a:ext cx="1378226" cy="369332"/>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WESTERN</a:t>
            </a:r>
            <a:endParaRPr lang="en-US"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1404730" y="1273257"/>
            <a:ext cx="2809461" cy="369332"/>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African Indigenous</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6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800" b="1" dirty="0" smtClean="0">
                <a:solidFill>
                  <a:srgbClr val="120D1F"/>
                </a:solidFill>
                <a:latin typeface="Arial" panose="020B0604020202020204" pitchFamily="34" charset="0"/>
                <a:cs typeface="Arial" panose="020B0604020202020204" pitchFamily="34" charset="0"/>
              </a:rPr>
              <a:t>What are the issues then?</a:t>
            </a:r>
            <a:endParaRPr lang="en-US" sz="28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1371599"/>
            <a:ext cx="8570026" cy="458585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l">
              <a:buFont typeface="Wingdings" panose="05000000000000000000" pitchFamily="2" charset="2"/>
              <a:buChar char="v"/>
            </a:pPr>
            <a:r>
              <a:rPr lang="en-ZA" sz="2800" dirty="0" smtClean="0">
                <a:solidFill>
                  <a:srgbClr val="120D1F"/>
                </a:solidFill>
                <a:latin typeface="Arial" panose="020B0604020202020204" pitchFamily="34" charset="0"/>
                <a:cs typeface="Arial" panose="020B0604020202020204" pitchFamily="34" charset="0"/>
              </a:rPr>
              <a:t>Inadequate family mediation processes</a:t>
            </a:r>
          </a:p>
          <a:p>
            <a:pPr algn="l"/>
            <a:endParaRPr lang="en-ZA" sz="2800" dirty="0" smtClean="0">
              <a:solidFill>
                <a:srgbClr val="120D1F"/>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en-ZA" sz="2800" dirty="0" smtClean="0">
                <a:solidFill>
                  <a:srgbClr val="120D1F"/>
                </a:solidFill>
                <a:latin typeface="Arial" panose="020B0604020202020204" pitchFamily="34" charset="0"/>
                <a:cs typeface="Arial" panose="020B0604020202020204" pitchFamily="34" charset="0"/>
              </a:rPr>
              <a:t>Mediation outcomes not reached</a:t>
            </a:r>
          </a:p>
          <a:p>
            <a:pPr algn="l"/>
            <a:endParaRPr lang="en-ZA" sz="2800" dirty="0" smtClean="0">
              <a:solidFill>
                <a:srgbClr val="120D1F"/>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en-ZA" sz="2800" dirty="0" smtClean="0">
                <a:solidFill>
                  <a:srgbClr val="120D1F"/>
                </a:solidFill>
                <a:latin typeface="Arial" panose="020B0604020202020204" pitchFamily="34" charset="0"/>
                <a:cs typeface="Arial" panose="020B0604020202020204" pitchFamily="34" charset="0"/>
              </a:rPr>
              <a:t>Challenges in implementation</a:t>
            </a:r>
          </a:p>
          <a:p>
            <a:pPr algn="l"/>
            <a:endParaRPr lang="en-ZA" sz="2800" dirty="0" smtClean="0">
              <a:solidFill>
                <a:srgbClr val="120D1F"/>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en-ZA" sz="2800" dirty="0" smtClean="0">
                <a:solidFill>
                  <a:srgbClr val="120D1F"/>
                </a:solidFill>
                <a:latin typeface="Arial" panose="020B0604020202020204" pitchFamily="34" charset="0"/>
                <a:cs typeface="Arial" panose="020B0604020202020204" pitchFamily="34" charset="0"/>
              </a:rPr>
              <a:t>Best interest of the child not upheld</a:t>
            </a: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2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38090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61257"/>
            <a:ext cx="8229600" cy="597725"/>
          </a:xfrm>
          <a:prstGeom prst="rect">
            <a:avLst/>
          </a:prstGeom>
        </p:spPr>
        <p:txBody>
          <a:bodyPr vert="horz" lIns="91440" tIns="45720" rIns="91440" bIns="45720" rtlCol="0" anchor="t">
            <a:normAutofit fontScale="8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latin typeface="Arial" panose="020B0604020202020204" pitchFamily="34" charset="0"/>
                <a:cs typeface="Arial" panose="020B0604020202020204" pitchFamily="34" charset="0"/>
              </a:rPr>
              <a:t>HOLISTIC APPROACH TO MEDIATION</a:t>
            </a:r>
          </a:p>
          <a:p>
            <a:r>
              <a:rPr lang="en-US" sz="2400" b="1" dirty="0" smtClean="0">
                <a:solidFill>
                  <a:srgbClr val="120D1F"/>
                </a:solidFill>
                <a:latin typeface="Arial" panose="020B0604020202020204" pitchFamily="34" charset="0"/>
                <a:cs typeface="Arial" panose="020B0604020202020204" pitchFamily="34" charset="0"/>
              </a:rPr>
              <a:t>(Boniface, 2012; De Jong, 2008; SALRC, 2016)</a:t>
            </a:r>
            <a:endParaRPr lang="en-US" sz="24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1009403"/>
            <a:ext cx="8473044" cy="49876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endParaRPr lang="en-US" sz="1800" dirty="0">
              <a:solidFill>
                <a:srgbClr val="FFB819"/>
              </a:solidFill>
              <a:latin typeface="Avenir Medium Oblique"/>
              <a:cs typeface="Avenir Book"/>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smtClean="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graphicFrame>
        <p:nvGraphicFramePr>
          <p:cNvPr id="5" name="Diagram 4"/>
          <p:cNvGraphicFramePr/>
          <p:nvPr>
            <p:extLst>
              <p:ext uri="{D42A27DB-BD31-4B8C-83A1-F6EECF244321}">
                <p14:modId xmlns:p14="http://schemas.microsoft.com/office/powerpoint/2010/main" val="30617885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649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graphicEl>
                                              <a:dgm id="{C4186E07-7714-44B0-9F20-3EB43833419B}"/>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graphicEl>
                                              <a:dgm id="{B4B87B2F-878B-4A9A-B1DD-248539D22075}"/>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dgm id="{6924E4AD-7EE0-4529-A2C5-AC6D84CCC8EB}"/>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dgm id="{7F87E8D6-F884-4E92-95BC-42D635BBEE64}"/>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dgm id="{F0E8CE6E-10F5-4C6F-84DA-7797748DD120}"/>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graphicEl>
                                              <a:dgm id="{A9FB7C3A-37B3-43F9-AB37-FF00796477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221673"/>
            <a:ext cx="8229600" cy="491671"/>
          </a:xfrm>
          <a:prstGeom prst="rect">
            <a:avLst/>
          </a:prstGeom>
        </p:spPr>
        <p:txBody>
          <a:bodyPr vert="horz" lIns="91440" tIns="45720" rIns="91440" bIns="45720" rtlCol="0" anchor="t">
            <a:no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800" b="1" dirty="0" smtClean="0">
                <a:solidFill>
                  <a:srgbClr val="120D1F"/>
                </a:solidFill>
                <a:latin typeface="Arial" panose="020B0604020202020204" pitchFamily="34" charset="0"/>
                <a:cs typeface="Arial" panose="020B0604020202020204" pitchFamily="34" charset="0"/>
              </a:rPr>
              <a:t>AIM</a:t>
            </a:r>
            <a:endParaRPr lang="en-US" sz="28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213756" y="1371599"/>
            <a:ext cx="8930244" cy="458585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r>
              <a:rPr lang="en-ZA" sz="2800" dirty="0">
                <a:solidFill>
                  <a:srgbClr val="120D1F"/>
                </a:solidFill>
                <a:latin typeface="Arial" panose="020B0604020202020204" pitchFamily="34" charset="0"/>
                <a:cs typeface="Arial" panose="020B0604020202020204" pitchFamily="34" charset="0"/>
              </a:rPr>
              <a:t>This paper reports on a specific theme that arose from doctoral study</a:t>
            </a:r>
          </a:p>
          <a:p>
            <a:pPr marL="457200" indent="-457200" algn="l">
              <a:buFontTx/>
              <a:buChar char="-"/>
            </a:pPr>
            <a:endParaRPr lang="en-ZA" sz="2800" dirty="0">
              <a:solidFill>
                <a:srgbClr val="120D1F"/>
              </a:solidFill>
              <a:latin typeface="Arial" panose="020B0604020202020204" pitchFamily="34" charset="0"/>
              <a:cs typeface="Arial" panose="020B0604020202020204" pitchFamily="34" charset="0"/>
            </a:endParaRPr>
          </a:p>
          <a:p>
            <a:pPr algn="l"/>
            <a:r>
              <a:rPr lang="en-ZA" sz="2800" b="1" dirty="0">
                <a:solidFill>
                  <a:srgbClr val="120D1F"/>
                </a:solidFill>
                <a:latin typeface="Arial" panose="020B0604020202020204" pitchFamily="34" charset="0"/>
                <a:cs typeface="Arial" panose="020B0604020202020204" pitchFamily="34" charset="0"/>
              </a:rPr>
              <a:t>Doctoral study aim</a:t>
            </a:r>
            <a:r>
              <a:rPr lang="en-ZA" sz="2800" dirty="0">
                <a:solidFill>
                  <a:srgbClr val="120D1F"/>
                </a:solidFill>
                <a:latin typeface="Arial" panose="020B0604020202020204" pitchFamily="34" charset="0"/>
                <a:cs typeface="Arial" panose="020B0604020202020204" pitchFamily="34" charset="0"/>
              </a:rPr>
              <a:t>: </a:t>
            </a:r>
          </a:p>
          <a:p>
            <a:pPr marL="457200" indent="-457200" algn="l">
              <a:buFontTx/>
              <a:buChar char="-"/>
            </a:pPr>
            <a:endParaRPr lang="en-ZA" sz="2800" dirty="0">
              <a:solidFill>
                <a:srgbClr val="120D1F"/>
              </a:solidFill>
              <a:latin typeface="Arial" panose="020B0604020202020204" pitchFamily="34" charset="0"/>
              <a:cs typeface="Arial" panose="020B0604020202020204" pitchFamily="34" charset="0"/>
            </a:endParaRPr>
          </a:p>
          <a:p>
            <a:pPr algn="l"/>
            <a:r>
              <a:rPr lang="en-ZA" sz="2800" dirty="0">
                <a:solidFill>
                  <a:srgbClr val="120D1F"/>
                </a:solidFill>
                <a:latin typeface="Arial" panose="020B0604020202020204" pitchFamily="34" charset="0"/>
                <a:cs typeface="Arial" panose="020B0604020202020204" pitchFamily="34" charset="0"/>
              </a:rPr>
              <a:t>To gain a deeper understanding of unmarried parents’ and mediators’ experiences and perceptions of mediation in order to develop guidelines to enhance mediation</a:t>
            </a:r>
          </a:p>
          <a:p>
            <a:pPr algn="l"/>
            <a:endParaRPr lang="en-ZA" sz="2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800" dirty="0" smtClean="0">
              <a:solidFill>
                <a:srgbClr val="120D1F"/>
              </a:solidFill>
              <a:latin typeface="Arial" panose="020B0604020202020204" pitchFamily="34" charset="0"/>
              <a:cs typeface="Arial" panose="020B0604020202020204" pitchFamily="34" charset="0"/>
            </a:endParaRPr>
          </a:p>
          <a:p>
            <a:pPr algn="l"/>
            <a:endParaRPr lang="en-ZA" sz="12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ZA"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1800" dirty="0">
              <a:solidFill>
                <a:srgbClr val="120D1F"/>
              </a:solidFill>
              <a:latin typeface="Arial" panose="020B0604020202020204" pitchFamily="34" charset="0"/>
              <a:cs typeface="Arial" panose="020B0604020202020204" pitchFamily="34" charset="0"/>
            </a:endParaRPr>
          </a:p>
          <a:p>
            <a:pPr algn="just"/>
            <a:endParaRPr lang="en-US" sz="1800" dirty="0" smtClean="0">
              <a:solidFill>
                <a:schemeClr val="tx1"/>
              </a:solidFill>
              <a:latin typeface="Avenir Book"/>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272109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30629" y="96984"/>
            <a:ext cx="8811489" cy="748144"/>
          </a:xfrm>
          <a:prstGeom prst="rect">
            <a:avLst/>
          </a:prstGeom>
        </p:spPr>
        <p:txBody>
          <a:bodyPr vert="horz" lIns="91440" tIns="45720" rIns="91440" bIns="45720" rtlCol="0" anchor="t">
            <a:normAutofit fontScale="2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US" sz="2600" b="1" dirty="0" smtClean="0">
              <a:solidFill>
                <a:srgbClr val="120D1F"/>
              </a:solidFill>
              <a:latin typeface="Arial" panose="020B0604020202020204" pitchFamily="34" charset="0"/>
              <a:cs typeface="Arial" panose="020B0604020202020204" pitchFamily="34" charset="0"/>
            </a:endParaRPr>
          </a:p>
          <a:p>
            <a:pPr lvl="0" algn="just">
              <a:spcBef>
                <a:spcPts val="0"/>
              </a:spcBef>
            </a:pPr>
            <a:r>
              <a:rPr lang="en-US" sz="2600" dirty="0" smtClean="0">
                <a:solidFill>
                  <a:prstClr val="black"/>
                </a:solidFill>
                <a:latin typeface="Arial" panose="020B0604020202020204" pitchFamily="34" charset="0"/>
                <a:ea typeface="+mn-ea"/>
                <a:cs typeface="Arial" panose="020B0604020202020204" pitchFamily="34" charset="0"/>
              </a:rPr>
              <a:t>.</a:t>
            </a:r>
            <a:endParaRPr lang="en-US" sz="2600" dirty="0">
              <a:solidFill>
                <a:srgbClr val="FFB819"/>
              </a:solidFill>
              <a:latin typeface="Arial" panose="020B0604020202020204" pitchFamily="34" charset="0"/>
              <a:ea typeface="+mn-ea"/>
              <a:cs typeface="Arial" panose="020B0604020202020204" pitchFamily="34" charset="0"/>
            </a:endParaRPr>
          </a:p>
          <a:p>
            <a:pPr algn="l"/>
            <a:endParaRPr lang="en-US" sz="2600" dirty="0">
              <a:solidFill>
                <a:srgbClr val="120D1F"/>
              </a:solidFill>
              <a:latin typeface="Arial" panose="020B0604020202020204" pitchFamily="34" charset="0"/>
              <a:cs typeface="Arial" panose="020B0604020202020204" pitchFamily="34" charset="0"/>
            </a:endParaRPr>
          </a:p>
          <a:p>
            <a:endParaRPr lang="en-US" sz="2400" b="1" dirty="0" smtClean="0">
              <a:solidFill>
                <a:srgbClr val="120D1F"/>
              </a:solidFill>
              <a:latin typeface="Arial" panose="020B0604020202020204" pitchFamily="34" charset="0"/>
              <a:cs typeface="Arial" panose="020B0604020202020204" pitchFamily="34" charset="0"/>
            </a:endParaRPr>
          </a:p>
          <a:p>
            <a:r>
              <a:rPr lang="en-US" sz="11100" b="1" dirty="0" smtClean="0">
                <a:solidFill>
                  <a:srgbClr val="120D1F"/>
                </a:solidFill>
                <a:latin typeface="Arial" panose="020B0604020202020204" pitchFamily="34" charset="0"/>
                <a:cs typeface="Arial" panose="020B0604020202020204" pitchFamily="34" charset="0"/>
              </a:rPr>
              <a:t>METHODOLOGY</a:t>
            </a:r>
            <a:endParaRPr lang="en-US" sz="11100" b="1"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457200" y="1634836"/>
            <a:ext cx="8229600" cy="420782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lnSpc>
                <a:spcPct val="200000"/>
              </a:lnSpc>
            </a:pPr>
            <a:endParaRPr lang="en-US" sz="1000" dirty="0" smtClean="0">
              <a:solidFill>
                <a:srgbClr val="120D1F"/>
              </a:solidFill>
              <a:latin typeface="Avenir Book"/>
              <a:cs typeface="Avenir Book"/>
            </a:endParaRPr>
          </a:p>
          <a:p>
            <a:pPr algn="just"/>
            <a:endParaRPr lang="en-US" sz="1200" dirty="0">
              <a:solidFill>
                <a:srgbClr val="FFB819"/>
              </a:solidFill>
            </a:endParaRPr>
          </a:p>
        </p:txBody>
      </p:sp>
      <p:graphicFrame>
        <p:nvGraphicFramePr>
          <p:cNvPr id="2" name="Diagram 1"/>
          <p:cNvGraphicFramePr/>
          <p:nvPr>
            <p:extLst>
              <p:ext uri="{D42A27DB-BD31-4B8C-83A1-F6EECF244321}">
                <p14:modId xmlns:p14="http://schemas.microsoft.com/office/powerpoint/2010/main" val="1449549225"/>
              </p:ext>
            </p:extLst>
          </p:nvPr>
        </p:nvGraphicFramePr>
        <p:xfrm>
          <a:off x="457200" y="1246910"/>
          <a:ext cx="8484918" cy="497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83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80AD253-1CAF-459F-AD4F-14143229A6C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9641C621-DD0F-4401-BC17-7E6599898C3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3232BE08-087F-49CC-9323-C282053265B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456C1EFA-7EB4-4149-B8DB-B0E58034694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D0E42FB3-CEC4-4343-90AF-1BA13678764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3FB6081B-C1E3-43BC-B6AB-21694975141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4CBFFD35-B6FF-4328-96B2-73B90587F30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0EDE8897-39D4-4068-8F40-8A94380EBB9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04B8DDC9-3737-4541-8A23-2403FEF50B8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62A2CCE8-FCE6-43DE-9CC5-96D62816F9B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224EAD68-1D24-4FA4-AACB-01EEC4FD1CA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52721AC1-DB2F-4FD9-B057-DFEFA761994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0B278367-8D88-4C97-A382-6386136CA1E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C8C08D69-DF82-4E5A-B984-859D4247A1B9}"/>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graphicEl>
                                              <a:dgm id="{A9E3614B-D2AB-45B0-B963-FF630433F65D}"/>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graphicEl>
                                              <a:dgm id="{C64F3B73-12DC-4056-8C9B-0AA215F16414}"/>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graphicEl>
                                              <a:dgm id="{B4A6E8A4-D8D7-4270-9FA5-8BF962A0D526}"/>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graphicEl>
                                              <a:dgm id="{E3BCD353-64B9-431C-AD44-4481649A02DC}"/>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7CC108F6-77FB-418D-8DF0-D22FD988D9C0}"/>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F07D7B2A-BC1E-481C-8279-C519ED16C22E}"/>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graphicEl>
                                              <a:dgm id="{F6BB7194-6F15-4554-986B-9A8A4E5A8F7A}"/>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96EF1901-3BC4-45F6-AA14-F91C34E1A27A}"/>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73B7C6D1-A8BD-451D-AB52-FCC56F8B4F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5|0.5|0.5|6"/>
</p:tagLst>
</file>

<file path=ppt/tags/tag2.xml><?xml version="1.0" encoding="utf-8"?>
<p:tagLst xmlns:a="http://schemas.openxmlformats.org/drawingml/2006/main" xmlns:r="http://schemas.openxmlformats.org/officeDocument/2006/relationships" xmlns:p="http://schemas.openxmlformats.org/presentationml/2006/main">
  <p:tag name="TIMING" val="|0|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3147</Words>
  <Application>Microsoft Office PowerPoint</Application>
  <PresentationFormat>On-screen Show (4:3)</PresentationFormat>
  <Paragraphs>542</Paragraphs>
  <Slides>29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Book</vt:lpstr>
      <vt:lpstr>Avenir Medium</vt:lpstr>
      <vt:lpstr>Avenir Medium Oblique</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Caterpillar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Caterpillar</dc:creator>
  <cp:lastModifiedBy>Quick IT</cp:lastModifiedBy>
  <cp:revision>135</cp:revision>
  <cp:lastPrinted>2017-10-06T07:20:12Z</cp:lastPrinted>
  <dcterms:created xsi:type="dcterms:W3CDTF">2017-07-13T06:38:01Z</dcterms:created>
  <dcterms:modified xsi:type="dcterms:W3CDTF">2017-10-09T11:23:56Z</dcterms:modified>
</cp:coreProperties>
</file>